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61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98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504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5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6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2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4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72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0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4B785-5500-42ED-9070-4605EA260F69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CE32F-4579-4E25-B314-70C64BB70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88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riding a wave in the ocean&#10;&#10;Description automatically generated">
            <a:extLst>
              <a:ext uri="{FF2B5EF4-FFF2-40B4-BE49-F238E27FC236}">
                <a16:creationId xmlns:a16="http://schemas.microsoft.com/office/drawing/2014/main" id="{04788DCF-F626-42CE-8B71-BA108F65A1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" t="9091" r="1690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CDF6A-0D0F-4B37-811A-6F6A45019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3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Cast Yourself On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1B016-9B7E-4AD4-9496-E76DB4CD9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3" cy="86142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1"/>
                </a:solidFill>
              </a:rPr>
              <a:t>Churchofchristtucson.org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40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2D4E-E0C3-4F6C-AE88-F303EB54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233902" cy="1400530"/>
          </a:xfrm>
        </p:spPr>
        <p:txBody>
          <a:bodyPr/>
          <a:lstStyle/>
          <a:p>
            <a:r>
              <a:rPr lang="en-US" b="1" dirty="0"/>
              <a:t>Cast Yourself On God: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1 Peter 5:6-7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1508-38E7-4242-9799-4701B0C0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9" y="2052925"/>
            <a:ext cx="7233901" cy="4554063"/>
          </a:xfrm>
        </p:spPr>
        <p:txBody>
          <a:bodyPr>
            <a:normAutofit/>
          </a:bodyPr>
          <a:lstStyle/>
          <a:p>
            <a:r>
              <a:rPr lang="en-US" sz="3200" b="1" dirty="0"/>
              <a:t>Humble Yourself</a:t>
            </a:r>
          </a:p>
          <a:p>
            <a:pPr lvl="1"/>
            <a:r>
              <a:rPr lang="en-US" sz="3200" b="1" dirty="0"/>
              <a:t>I need to have a spirit that is willing to submit to God.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Isaiah 51:12-13</a:t>
            </a:r>
          </a:p>
          <a:p>
            <a:pPr lvl="1"/>
            <a:r>
              <a:rPr lang="en-US" sz="3200" b="1" dirty="0"/>
              <a:t>Need a moment of quietness </a:t>
            </a:r>
            <a:r>
              <a:rPr lang="en-US" sz="3200" b="1" dirty="0">
                <a:solidFill>
                  <a:srgbClr val="FFFF00"/>
                </a:solidFill>
              </a:rPr>
              <a:t>Psalm 46:10; 34:18; 1 John 1:8; Psalm 8:3-4</a:t>
            </a:r>
          </a:p>
        </p:txBody>
      </p:sp>
    </p:spTree>
    <p:extLst>
      <p:ext uri="{BB962C8B-B14F-4D97-AF65-F5344CB8AC3E}">
        <p14:creationId xmlns:p14="http://schemas.microsoft.com/office/powerpoint/2010/main" val="297975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black, clock, large&#10;&#10;Description automatically generated">
            <a:extLst>
              <a:ext uri="{FF2B5EF4-FFF2-40B4-BE49-F238E27FC236}">
                <a16:creationId xmlns:a16="http://schemas.microsoft.com/office/drawing/2014/main" id="{77EB8097-FE12-4537-8AF1-815F77F07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2D4E-E0C3-4F6C-AE88-F303EB54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233902" cy="1400530"/>
          </a:xfrm>
        </p:spPr>
        <p:txBody>
          <a:bodyPr/>
          <a:lstStyle/>
          <a:p>
            <a:r>
              <a:rPr lang="en-US" b="1" dirty="0"/>
              <a:t>Cast Yourself On God: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1 Peter 5:6-7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1508-38E7-4242-9799-4701B0C0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9" y="2052925"/>
            <a:ext cx="8426209" cy="4733357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Casting All Your Anxieties: </a:t>
            </a:r>
          </a:p>
          <a:p>
            <a:pPr lvl="1"/>
            <a:r>
              <a:rPr lang="en-US" sz="3200" b="1" dirty="0"/>
              <a:t>“Your anxieties talk to you. Don’t talk back to them. Talk to God.” </a:t>
            </a:r>
            <a:r>
              <a:rPr lang="en-US" sz="3200" b="1" dirty="0">
                <a:solidFill>
                  <a:srgbClr val="FFFF00"/>
                </a:solidFill>
              </a:rPr>
              <a:t>Philippians 4:6</a:t>
            </a:r>
          </a:p>
          <a:p>
            <a:pPr lvl="1"/>
            <a:r>
              <a:rPr lang="en-US" sz="3200" b="1" dirty="0"/>
              <a:t>Prayer is where you cast.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1 John 5:3; Matthew 19:26;                 Philippians 4:6-</a:t>
            </a:r>
            <a:r>
              <a:rPr lang="en-US" sz="3200" b="1" u="sng" dirty="0">
                <a:solidFill>
                  <a:srgbClr val="FFFF00"/>
                </a:solidFill>
              </a:rPr>
              <a:t>7</a:t>
            </a:r>
            <a:endParaRPr lang="en-US" sz="3200" b="1" dirty="0">
              <a:solidFill>
                <a:srgbClr val="FFFF00"/>
              </a:solidFill>
            </a:endParaRPr>
          </a:p>
          <a:p>
            <a:pPr lvl="1"/>
            <a:r>
              <a:rPr lang="en-US" sz="3200" b="1" dirty="0"/>
              <a:t>Casting sometimes looks messy.                 </a:t>
            </a:r>
            <a:r>
              <a:rPr lang="en-US" sz="3200" b="1" dirty="0">
                <a:solidFill>
                  <a:srgbClr val="FFFF00"/>
                </a:solidFill>
              </a:rPr>
              <a:t>1 Samuel 1:9-18; Psalm 66:16-20</a:t>
            </a:r>
          </a:p>
        </p:txBody>
      </p:sp>
    </p:spTree>
    <p:extLst>
      <p:ext uri="{BB962C8B-B14F-4D97-AF65-F5344CB8AC3E}">
        <p14:creationId xmlns:p14="http://schemas.microsoft.com/office/powerpoint/2010/main" val="47570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2D4E-E0C3-4F6C-AE88-F303EB54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233902" cy="1400530"/>
          </a:xfrm>
        </p:spPr>
        <p:txBody>
          <a:bodyPr/>
          <a:lstStyle/>
          <a:p>
            <a:r>
              <a:rPr lang="en-US" b="1" dirty="0"/>
              <a:t>Cast Yourself On God: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1 Peter 5:6-7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1508-38E7-4242-9799-4701B0C0E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9" y="2052925"/>
            <a:ext cx="7601456" cy="4554063"/>
          </a:xfrm>
        </p:spPr>
        <p:txBody>
          <a:bodyPr>
            <a:normAutofit/>
          </a:bodyPr>
          <a:lstStyle/>
          <a:p>
            <a:r>
              <a:rPr lang="en-US" sz="3200" b="1" dirty="0"/>
              <a:t>Because He Cares For You: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</a:rPr>
              <a:t>Matthew 6:25-34</a:t>
            </a:r>
          </a:p>
          <a:p>
            <a:pPr lvl="1"/>
            <a:r>
              <a:rPr lang="en-US" sz="3000" b="1" dirty="0"/>
              <a:t>How Long Has It Been? (HFW #633)</a:t>
            </a:r>
          </a:p>
        </p:txBody>
      </p:sp>
    </p:spTree>
    <p:extLst>
      <p:ext uri="{BB962C8B-B14F-4D97-AF65-F5344CB8AC3E}">
        <p14:creationId xmlns:p14="http://schemas.microsoft.com/office/powerpoint/2010/main" val="51359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snow covered tree&#10;&#10;Description automatically generated">
            <a:extLst>
              <a:ext uri="{FF2B5EF4-FFF2-40B4-BE49-F238E27FC236}">
                <a16:creationId xmlns:a16="http://schemas.microsoft.com/office/drawing/2014/main" id="{9E24F45F-BCF3-4FAE-B444-92D1F91B0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214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4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137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Cast Yourself On God</vt:lpstr>
      <vt:lpstr>Cast Yourself On God: 1 Peter 5:6-7</vt:lpstr>
      <vt:lpstr>PowerPoint Presentation</vt:lpstr>
      <vt:lpstr>Cast Yourself On God: 1 Peter 5:6-7</vt:lpstr>
      <vt:lpstr>Cast Yourself On God: 1 Peter 5:6-7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 Yourself On God</dc:title>
  <dc:creator>Brenden Ashby</dc:creator>
  <cp:lastModifiedBy>Brenden Ashby</cp:lastModifiedBy>
  <cp:revision>1</cp:revision>
  <dcterms:created xsi:type="dcterms:W3CDTF">2020-01-05T14:55:00Z</dcterms:created>
  <dcterms:modified xsi:type="dcterms:W3CDTF">2020-01-05T15:19:44Z</dcterms:modified>
</cp:coreProperties>
</file>