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6DC6623-FAA9-491C-87F1-82F28109C49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2DA3878-8566-4159-96B7-86B98D62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running through a city&#10;&#10;Description automatically generated">
            <a:extLst>
              <a:ext uri="{FF2B5EF4-FFF2-40B4-BE49-F238E27FC236}">
                <a16:creationId xmlns:a16="http://schemas.microsoft.com/office/drawing/2014/main" id="{AFD211E1-C45F-45A9-BE9D-92891AD4A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/>
          <a:stretch/>
        </p:blipFill>
        <p:spPr>
          <a:xfrm>
            <a:off x="20" y="-5"/>
            <a:ext cx="9143752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12C9A-F759-4DA6-ABCF-00696F647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149" y="4854346"/>
            <a:ext cx="7805701" cy="868026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EBEBEB"/>
                </a:solidFill>
              </a:rPr>
              <a:t>NINEVEH: 100 YEARS LATER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53D40-BFB5-4237-9788-3E2C9875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045" y="5833079"/>
            <a:ext cx="7805701" cy="48792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CHURCHOFCHRISTTUCSON.ORG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785499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40DC-4263-4B56-BA81-53E37E22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NAHUM: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891F-D6F1-433B-A901-A7C04FBE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219417"/>
            <a:ext cx="8140823" cy="44210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Let’s Go Back to Jonah: </a:t>
            </a:r>
          </a:p>
          <a:p>
            <a:pPr lvl="1"/>
            <a:r>
              <a:rPr lang="en-US" sz="3000" b="1" dirty="0">
                <a:solidFill>
                  <a:srgbClr val="FF0000"/>
                </a:solidFill>
              </a:rPr>
              <a:t>Jonah 1:1-2 </a:t>
            </a:r>
            <a:r>
              <a:rPr lang="en-US" sz="3000" b="1" dirty="0">
                <a:solidFill>
                  <a:schemeClr val="tx1"/>
                </a:solidFill>
              </a:rPr>
              <a:t>– Jonah sent to preach to Nineveh for them to repent.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Jonah runs </a:t>
            </a:r>
            <a:r>
              <a:rPr lang="en-US" sz="3000" b="1" dirty="0">
                <a:solidFill>
                  <a:srgbClr val="FF0000"/>
                </a:solidFill>
              </a:rPr>
              <a:t>Jonah 1:3- chapter 3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Nineveh repents </a:t>
            </a:r>
            <a:r>
              <a:rPr lang="en-US" sz="3000" b="1" dirty="0">
                <a:solidFill>
                  <a:srgbClr val="FF0000"/>
                </a:solidFill>
              </a:rPr>
              <a:t>Jonah 3:5-6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Happy ending, right?</a:t>
            </a:r>
          </a:p>
        </p:txBody>
      </p:sp>
    </p:spTree>
    <p:extLst>
      <p:ext uri="{BB962C8B-B14F-4D97-AF65-F5344CB8AC3E}">
        <p14:creationId xmlns:p14="http://schemas.microsoft.com/office/powerpoint/2010/main" val="37177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40DC-4263-4B56-BA81-53E37E22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NAHUM: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891F-D6F1-433B-A901-A7C04FBE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219417"/>
            <a:ext cx="8140823" cy="44210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Nahum 1: The Lord is Good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122 Years Later: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Nahum 3:19b </a:t>
            </a:r>
            <a:r>
              <a:rPr lang="en-US" sz="2800" b="1" dirty="0">
                <a:solidFill>
                  <a:schemeClr val="tx1"/>
                </a:solidFill>
              </a:rPr>
              <a:t>– Repentance did not last.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Vengeance is the Lord’s </a:t>
            </a:r>
            <a:r>
              <a:rPr lang="en-US" sz="2800" b="1" dirty="0">
                <a:solidFill>
                  <a:srgbClr val="FF0000"/>
                </a:solidFill>
              </a:rPr>
              <a:t>vv.1-2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God is just (</a:t>
            </a:r>
            <a:r>
              <a:rPr lang="en-US" sz="2800" b="1" dirty="0">
                <a:solidFill>
                  <a:srgbClr val="FF0000"/>
                </a:solidFill>
              </a:rPr>
              <a:t>v.3</a:t>
            </a:r>
            <a:r>
              <a:rPr lang="en-US" sz="2800" b="1" dirty="0">
                <a:solidFill>
                  <a:schemeClr val="tx1"/>
                </a:solidFill>
              </a:rPr>
              <a:t>) and because of His justice the unrighteous will be held accountable.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Who can stand before God’s wrath. </a:t>
            </a:r>
            <a:r>
              <a:rPr lang="en-US" sz="2800" b="1" dirty="0">
                <a:solidFill>
                  <a:srgbClr val="FF0000"/>
                </a:solidFill>
              </a:rPr>
              <a:t>vv.4-8</a:t>
            </a:r>
          </a:p>
        </p:txBody>
      </p:sp>
    </p:spTree>
    <p:extLst>
      <p:ext uri="{BB962C8B-B14F-4D97-AF65-F5344CB8AC3E}">
        <p14:creationId xmlns:p14="http://schemas.microsoft.com/office/powerpoint/2010/main" val="835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40DC-4263-4B56-BA81-53E37E22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NAHUM: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891F-D6F1-433B-A901-A7C04FBE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219417"/>
            <a:ext cx="8140823" cy="44210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Nahum 1: The Lord is Good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Nineveh will be destroyed. </a:t>
            </a:r>
            <a:r>
              <a:rPr lang="en-US" sz="3000" b="1" dirty="0">
                <a:solidFill>
                  <a:srgbClr val="FF0000"/>
                </a:solidFill>
              </a:rPr>
              <a:t>v.14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This is good news to Judah. </a:t>
            </a:r>
            <a:r>
              <a:rPr lang="en-US" sz="3000" b="1" dirty="0">
                <a:solidFill>
                  <a:srgbClr val="FF0000"/>
                </a:solidFill>
              </a:rPr>
              <a:t>v.15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Do I want to be Nineveh later in my life? </a:t>
            </a:r>
            <a:r>
              <a:rPr lang="en-US" sz="3000" b="1" dirty="0">
                <a:solidFill>
                  <a:srgbClr val="FF0000"/>
                </a:solidFill>
              </a:rPr>
              <a:t>Matthew 3:7-9</a:t>
            </a:r>
          </a:p>
        </p:txBody>
      </p:sp>
    </p:spTree>
    <p:extLst>
      <p:ext uri="{BB962C8B-B14F-4D97-AF65-F5344CB8AC3E}">
        <p14:creationId xmlns:p14="http://schemas.microsoft.com/office/powerpoint/2010/main" val="2299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40DC-4263-4B56-BA81-53E37E22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NAHUM: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891F-D6F1-433B-A901-A7C04FBE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219417"/>
            <a:ext cx="8140823" cy="44210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Nahum 2: The Lord is Against You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The Lord is against you </a:t>
            </a:r>
            <a:r>
              <a:rPr lang="en-US" sz="3000" b="1" dirty="0">
                <a:solidFill>
                  <a:srgbClr val="FF0000"/>
                </a:solidFill>
              </a:rPr>
              <a:t>vv.1-7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Nineveh will plead for mercy but find none. </a:t>
            </a:r>
            <a:r>
              <a:rPr lang="en-US" sz="3000" b="1" dirty="0">
                <a:solidFill>
                  <a:srgbClr val="FF0000"/>
                </a:solidFill>
              </a:rPr>
              <a:t>vv.8-12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God is against you and He will make war with you. </a:t>
            </a:r>
            <a:r>
              <a:rPr lang="en-US" sz="3000" b="1" dirty="0">
                <a:solidFill>
                  <a:srgbClr val="FF0000"/>
                </a:solidFill>
              </a:rPr>
              <a:t>v.13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Will we be numbered among God’s enemies? </a:t>
            </a:r>
            <a:r>
              <a:rPr lang="en-US" sz="3200" b="1" dirty="0">
                <a:solidFill>
                  <a:srgbClr val="FF0000"/>
                </a:solidFill>
              </a:rPr>
              <a:t>Revelation 2:12ff</a:t>
            </a:r>
          </a:p>
        </p:txBody>
      </p:sp>
    </p:spTree>
    <p:extLst>
      <p:ext uri="{BB962C8B-B14F-4D97-AF65-F5344CB8AC3E}">
        <p14:creationId xmlns:p14="http://schemas.microsoft.com/office/powerpoint/2010/main" val="939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40DC-4263-4B56-BA81-53E37E22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NAHUM: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891F-D6F1-433B-A901-A7C04FBE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219417"/>
            <a:ext cx="8140823" cy="44210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Nahum 3: The Lord is Just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</a:rPr>
              <a:t>Nineveh’s destruction is coming on them for their evil which knows no limit. </a:t>
            </a:r>
            <a:r>
              <a:rPr lang="en-US" sz="3000" b="1" dirty="0">
                <a:solidFill>
                  <a:srgbClr val="FF0000"/>
                </a:solidFill>
              </a:rPr>
              <a:t>v.19b</a:t>
            </a:r>
          </a:p>
        </p:txBody>
      </p:sp>
    </p:spTree>
    <p:extLst>
      <p:ext uri="{BB962C8B-B14F-4D97-AF65-F5344CB8AC3E}">
        <p14:creationId xmlns:p14="http://schemas.microsoft.com/office/powerpoint/2010/main" val="12861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plane, field&#10;&#10;Description automatically generated">
            <a:extLst>
              <a:ext uri="{FF2B5EF4-FFF2-40B4-BE49-F238E27FC236}">
                <a16:creationId xmlns:a16="http://schemas.microsoft.com/office/drawing/2014/main" id="{8C20C178-35F1-4E8C-9889-7579B825D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r="428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plane, field&#10;&#10;Description automatically generated">
            <a:extLst>
              <a:ext uri="{FF2B5EF4-FFF2-40B4-BE49-F238E27FC236}">
                <a16:creationId xmlns:a16="http://schemas.microsoft.com/office/drawing/2014/main" id="{8C20C178-35F1-4E8C-9889-7579B825D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" r="428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C852E-5382-4A0B-AF44-10822C15FF4A}"/>
              </a:ext>
            </a:extLst>
          </p:cNvPr>
          <p:cNvSpPr txBox="1"/>
          <p:nvPr/>
        </p:nvSpPr>
        <p:spPr>
          <a:xfrm>
            <a:off x="2015231" y="3429000"/>
            <a:ext cx="5113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Romans 1:16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Romans 3:21-26</a:t>
            </a:r>
          </a:p>
        </p:txBody>
      </p:sp>
    </p:spTree>
    <p:extLst>
      <p:ext uri="{BB962C8B-B14F-4D97-AF65-F5344CB8AC3E}">
        <p14:creationId xmlns:p14="http://schemas.microsoft.com/office/powerpoint/2010/main" val="21357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208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NINEVEH: 100 YEARS LATER</vt:lpstr>
      <vt:lpstr>NAHUM:</vt:lpstr>
      <vt:lpstr>NAHUM:</vt:lpstr>
      <vt:lpstr>NAHUM:</vt:lpstr>
      <vt:lpstr>NAHUM:</vt:lpstr>
      <vt:lpstr>NAHUM: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NINEVEH: 100 YEARS LATER</dc:title>
  <dc:creator>Brenden Ashby</dc:creator>
  <cp:lastModifiedBy>Lindsay, Kurt E - (kurtl)</cp:lastModifiedBy>
  <cp:revision>1</cp:revision>
  <dcterms:created xsi:type="dcterms:W3CDTF">2020-01-13T00:00:52Z</dcterms:created>
  <dcterms:modified xsi:type="dcterms:W3CDTF">2020-01-19T22:01:25Z</dcterms:modified>
</cp:coreProperties>
</file>