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7B9687-E800-47E3-ADF8-400D79015302}" v="16" dt="2020-02-03T00:03:18.5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5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0B9C-04ED-4B5D-AC0E-AD8441EF0B7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5556-2B20-4BC7-B347-E41F1F765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17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0B9C-04ED-4B5D-AC0E-AD8441EF0B7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5556-2B20-4BC7-B347-E41F1F765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30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0B9C-04ED-4B5D-AC0E-AD8441EF0B7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5556-2B20-4BC7-B347-E41F1F765F4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2039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0B9C-04ED-4B5D-AC0E-AD8441EF0B7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5556-2B20-4BC7-B347-E41F1F765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12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0B9C-04ED-4B5D-AC0E-AD8441EF0B7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5556-2B20-4BC7-B347-E41F1F765F4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5603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0B9C-04ED-4B5D-AC0E-AD8441EF0B7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5556-2B20-4BC7-B347-E41F1F765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62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0B9C-04ED-4B5D-AC0E-AD8441EF0B7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5556-2B20-4BC7-B347-E41F1F765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62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0B9C-04ED-4B5D-AC0E-AD8441EF0B7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5556-2B20-4BC7-B347-E41F1F765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7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0B9C-04ED-4B5D-AC0E-AD8441EF0B7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5556-2B20-4BC7-B347-E41F1F765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2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0B9C-04ED-4B5D-AC0E-AD8441EF0B7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5556-2B20-4BC7-B347-E41F1F765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52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0B9C-04ED-4B5D-AC0E-AD8441EF0B7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5556-2B20-4BC7-B347-E41F1F765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98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0B9C-04ED-4B5D-AC0E-AD8441EF0B7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5556-2B20-4BC7-B347-E41F1F765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11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0B9C-04ED-4B5D-AC0E-AD8441EF0B7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5556-2B20-4BC7-B347-E41F1F765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6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0B9C-04ED-4B5D-AC0E-AD8441EF0B7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5556-2B20-4BC7-B347-E41F1F765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71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0B9C-04ED-4B5D-AC0E-AD8441EF0B7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5556-2B20-4BC7-B347-E41F1F765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8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0B9C-04ED-4B5D-AC0E-AD8441EF0B7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5556-2B20-4BC7-B347-E41F1F765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24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80B9C-04ED-4B5D-AC0E-AD8441EF0B7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205556-2B20-4BC7-B347-E41F1F765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77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ody of water&#10;&#10;Description automatically generated">
            <a:extLst>
              <a:ext uri="{FF2B5EF4-FFF2-40B4-BE49-F238E27FC236}">
                <a16:creationId xmlns:a16="http://schemas.microsoft.com/office/drawing/2014/main" id="{47033517-0A0A-4846-AEB6-C40D914356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5" r="1835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1E3C1F-8130-4F7C-BBCA-55360A0B3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871" y="1081761"/>
            <a:ext cx="5826719" cy="1646302"/>
          </a:xfrm>
        </p:spPr>
        <p:txBody>
          <a:bodyPr/>
          <a:lstStyle/>
          <a:p>
            <a:pPr algn="l"/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ahnschrift" panose="020B0502040204020203" pitchFamily="34" charset="0"/>
              </a:rPr>
              <a:t>HUMBLY EXALTED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693C91-97EE-437E-BB71-EE492C1F81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8639" y="6145964"/>
            <a:ext cx="5826719" cy="1096899"/>
          </a:xfrm>
        </p:spPr>
        <p:txBody>
          <a:bodyPr/>
          <a:lstStyle/>
          <a:p>
            <a:pPr algn="ctr"/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CHURCHOFCHRISTTUCSON.ORG</a:t>
            </a:r>
          </a:p>
        </p:txBody>
      </p:sp>
    </p:spTree>
    <p:extLst>
      <p:ext uri="{BB962C8B-B14F-4D97-AF65-F5344CB8AC3E}">
        <p14:creationId xmlns:p14="http://schemas.microsoft.com/office/powerpoint/2010/main" val="112841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5B132-1BF8-4148-BACC-A03D8E172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2248"/>
            <a:ext cx="6347713" cy="13208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Humbly Exalted:</a:t>
            </a:r>
            <a:br>
              <a:rPr lang="en-US" sz="4000" dirty="0"/>
            </a:br>
            <a:r>
              <a:rPr lang="en-US" sz="3200" dirty="0">
                <a:solidFill>
                  <a:srgbClr val="FFFF00"/>
                </a:solidFill>
              </a:rPr>
              <a:t>Hebrews 2:9-18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1EB71-32A8-47BB-B9C6-AE7EFEB39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784412"/>
            <a:ext cx="6554681" cy="4256951"/>
          </a:xfrm>
        </p:spPr>
        <p:txBody>
          <a:bodyPr>
            <a:normAutofit/>
          </a:bodyPr>
          <a:lstStyle/>
          <a:p>
            <a:r>
              <a:rPr lang="en-US" sz="3200" dirty="0"/>
              <a:t>Briefly Humbled </a:t>
            </a:r>
            <a:r>
              <a:rPr lang="en-US" sz="3200" dirty="0">
                <a:solidFill>
                  <a:srgbClr val="FFFF00"/>
                </a:solidFill>
              </a:rPr>
              <a:t>v.9</a:t>
            </a:r>
          </a:p>
          <a:p>
            <a:pPr lvl="1"/>
            <a:r>
              <a:rPr lang="en-US" sz="3200" dirty="0"/>
              <a:t>Previously quoted from                 </a:t>
            </a:r>
            <a:r>
              <a:rPr lang="en-US" sz="3200" dirty="0">
                <a:solidFill>
                  <a:srgbClr val="FFFF00"/>
                </a:solidFill>
              </a:rPr>
              <a:t>Psalm 8.</a:t>
            </a:r>
          </a:p>
          <a:p>
            <a:pPr lvl="1"/>
            <a:r>
              <a:rPr lang="en-US" sz="3200" dirty="0"/>
              <a:t>Makes application to Jesus.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</a:rPr>
              <a:t>Philippians 2:8-11</a:t>
            </a:r>
          </a:p>
        </p:txBody>
      </p:sp>
    </p:spTree>
    <p:extLst>
      <p:ext uri="{BB962C8B-B14F-4D97-AF65-F5344CB8AC3E}">
        <p14:creationId xmlns:p14="http://schemas.microsoft.com/office/powerpoint/2010/main" val="2312208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5B132-1BF8-4148-BACC-A03D8E172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2248"/>
            <a:ext cx="6347713" cy="13208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Humbly Exalted:</a:t>
            </a:r>
            <a:br>
              <a:rPr lang="en-US" sz="4000" dirty="0"/>
            </a:br>
            <a:r>
              <a:rPr lang="en-US" sz="3200" dirty="0">
                <a:solidFill>
                  <a:srgbClr val="FFFF00"/>
                </a:solidFill>
              </a:rPr>
              <a:t>Hebrews 2:9-18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1EB71-32A8-47BB-B9C6-AE7EFEB39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784412"/>
            <a:ext cx="6599069" cy="4256951"/>
          </a:xfrm>
        </p:spPr>
        <p:txBody>
          <a:bodyPr>
            <a:normAutofit/>
          </a:bodyPr>
          <a:lstStyle/>
          <a:p>
            <a:r>
              <a:rPr lang="en-US" sz="3200" dirty="0"/>
              <a:t>It Was Fitting </a:t>
            </a:r>
            <a:r>
              <a:rPr lang="en-US" sz="3200" dirty="0">
                <a:solidFill>
                  <a:srgbClr val="FFFF00"/>
                </a:solidFill>
              </a:rPr>
              <a:t>vv.10-13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Like a puzzle piece, uniquely made for its place.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Purpose of the humbling.  </a:t>
            </a:r>
            <a:r>
              <a:rPr lang="en-US" sz="3200" dirty="0">
                <a:solidFill>
                  <a:srgbClr val="FFFF00"/>
                </a:solidFill>
              </a:rPr>
              <a:t>v.10-11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Because He has sanctified us, He calls us brethren. </a:t>
            </a:r>
            <a:r>
              <a:rPr lang="en-US" sz="3200" dirty="0">
                <a:solidFill>
                  <a:srgbClr val="FFFF00"/>
                </a:solidFill>
              </a:rPr>
              <a:t>v.11</a:t>
            </a:r>
          </a:p>
        </p:txBody>
      </p:sp>
    </p:spTree>
    <p:extLst>
      <p:ext uri="{BB962C8B-B14F-4D97-AF65-F5344CB8AC3E}">
        <p14:creationId xmlns:p14="http://schemas.microsoft.com/office/powerpoint/2010/main" val="210537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5B132-1BF8-4148-BACC-A03D8E172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2248"/>
            <a:ext cx="6347713" cy="13208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Humbly Exalted:</a:t>
            </a:r>
            <a:br>
              <a:rPr lang="en-US" sz="4000" dirty="0"/>
            </a:br>
            <a:r>
              <a:rPr lang="en-US" sz="3200" dirty="0">
                <a:solidFill>
                  <a:srgbClr val="FFFF00"/>
                </a:solidFill>
              </a:rPr>
              <a:t>Hebrews 2:9-18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1EB71-32A8-47BB-B9C6-AE7EFEB39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97" y="1784412"/>
            <a:ext cx="7483876" cy="4801340"/>
          </a:xfrm>
        </p:spPr>
        <p:txBody>
          <a:bodyPr>
            <a:normAutofit/>
          </a:bodyPr>
          <a:lstStyle/>
          <a:p>
            <a:r>
              <a:rPr lang="en-US" sz="3200" dirty="0"/>
              <a:t>That He Can Minister </a:t>
            </a:r>
            <a:r>
              <a:rPr lang="en-US" sz="3200" dirty="0">
                <a:solidFill>
                  <a:srgbClr val="FFFF00"/>
                </a:solidFill>
              </a:rPr>
              <a:t>vv.14-18</a:t>
            </a:r>
          </a:p>
          <a:p>
            <a:pPr lvl="1"/>
            <a:r>
              <a:rPr lang="en-US" sz="3000" dirty="0"/>
              <a:t>This was all done so that we could be redeemed, and Christ could fully minister to us.</a:t>
            </a:r>
          </a:p>
          <a:p>
            <a:pPr lvl="1"/>
            <a:r>
              <a:rPr lang="en-US" sz="3000" dirty="0"/>
              <a:t>Shares in our flesh and blood. </a:t>
            </a:r>
            <a:r>
              <a:rPr lang="en-US" sz="3000" dirty="0">
                <a:solidFill>
                  <a:srgbClr val="FFFF00"/>
                </a:solidFill>
              </a:rPr>
              <a:t>V.14-15</a:t>
            </a:r>
          </a:p>
          <a:p>
            <a:pPr lvl="1"/>
            <a:r>
              <a:rPr lang="en-US" sz="3000" dirty="0"/>
              <a:t>Ministers to Abrahams decedents.                                          </a:t>
            </a:r>
            <a:r>
              <a:rPr lang="en-US" sz="3000" dirty="0">
                <a:solidFill>
                  <a:srgbClr val="FFFF00"/>
                </a:solidFill>
              </a:rPr>
              <a:t>V.16 cf. Galatians 3:16, 26-29</a:t>
            </a:r>
          </a:p>
          <a:p>
            <a:pPr lvl="1"/>
            <a:r>
              <a:rPr lang="en-US" sz="3000" dirty="0"/>
              <a:t>He had to. </a:t>
            </a:r>
            <a:r>
              <a:rPr lang="en-US" sz="3000" dirty="0">
                <a:solidFill>
                  <a:srgbClr val="FFFF00"/>
                </a:solidFill>
              </a:rPr>
              <a:t>vv. 17-18</a:t>
            </a:r>
          </a:p>
        </p:txBody>
      </p:sp>
    </p:spTree>
    <p:extLst>
      <p:ext uri="{BB962C8B-B14F-4D97-AF65-F5344CB8AC3E}">
        <p14:creationId xmlns:p14="http://schemas.microsoft.com/office/powerpoint/2010/main" val="3895193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</TotalTime>
  <Words>137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Bahnschrift</vt:lpstr>
      <vt:lpstr>Trebuchet MS</vt:lpstr>
      <vt:lpstr>Wingdings 3</vt:lpstr>
      <vt:lpstr>Facet</vt:lpstr>
      <vt:lpstr>HUMBLY EXALTED</vt:lpstr>
      <vt:lpstr>Humbly Exalted: Hebrews 2:9-18</vt:lpstr>
      <vt:lpstr>Humbly Exalted: Hebrews 2:9-18</vt:lpstr>
      <vt:lpstr>Humbly Exalted: Hebrews 2:9-18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Brenden Ashby</cp:lastModifiedBy>
  <cp:revision>3</cp:revision>
  <dcterms:created xsi:type="dcterms:W3CDTF">2020-02-02T22:29:33Z</dcterms:created>
  <dcterms:modified xsi:type="dcterms:W3CDTF">2020-02-03T00:06:22Z</dcterms:modified>
</cp:coreProperties>
</file>