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3138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138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73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4D026-7EF6-4B2D-BD56-A88F404A4AA1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3500" y="1163638"/>
            <a:ext cx="4191000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82296"/>
            <a:ext cx="5486400" cy="366733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6554"/>
            <a:ext cx="2971800" cy="4673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1103B4-6105-47D6-8B20-41135D3CB1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448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103B4-6105-47D6-8B20-41135D3CB1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076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103B4-6105-47D6-8B20-41135D3CB19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818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103B4-6105-47D6-8B20-41135D3CB1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4214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1103B4-6105-47D6-8B20-41135D3CB1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057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A56F-F5D9-49D0-A61B-CE34270BBFF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6211E-AF9C-4873-AB74-B0A0CF3AC1C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6100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A56F-F5D9-49D0-A61B-CE34270BBFF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6211E-AF9C-4873-AB74-B0A0CF3AC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72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A56F-F5D9-49D0-A61B-CE34270BBFF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6211E-AF9C-4873-AB74-B0A0CF3AC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06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A56F-F5D9-49D0-A61B-CE34270BBFF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6211E-AF9C-4873-AB74-B0A0CF3AC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078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A56F-F5D9-49D0-A61B-CE34270BBFF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6211E-AF9C-4873-AB74-B0A0CF3AC1C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0725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A56F-F5D9-49D0-A61B-CE34270BBFF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6211E-AF9C-4873-AB74-B0A0CF3AC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498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A56F-F5D9-49D0-A61B-CE34270BBFF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6211E-AF9C-4873-AB74-B0A0CF3AC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840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A56F-F5D9-49D0-A61B-CE34270BBFF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6211E-AF9C-4873-AB74-B0A0CF3AC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025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A56F-F5D9-49D0-A61B-CE34270BBFF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6211E-AF9C-4873-AB74-B0A0CF3AC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257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CC5FA56F-F5D9-49D0-A61B-CE34270BBFF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F6211E-AF9C-4873-AB74-B0A0CF3AC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293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FA56F-F5D9-49D0-A61B-CE34270BBFF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6211E-AF9C-4873-AB74-B0A0CF3AC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006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C5FA56F-F5D9-49D0-A61B-CE34270BBFF7}" type="datetimeFigureOut">
              <a:rPr lang="en-US" smtClean="0"/>
              <a:t>3/2/2020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F1F6211E-AF9C-4873-AB74-B0A0CF3AC1CE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3526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AD680F5-0A31-4E12-A56B-0E6BB9F1971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61" b="11704"/>
          <a:stretch/>
        </p:blipFill>
        <p:spPr>
          <a:xfrm>
            <a:off x="-24" y="10"/>
            <a:ext cx="9144023" cy="491506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D8ED3830-ABBE-41E7-B0D4-FA582F84725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30" y="4953000"/>
            <a:ext cx="9141714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9F394EE-52D9-4BC8-8F01-DCF6EAD920D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0" y="4906176"/>
            <a:ext cx="9141714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54637C5-5667-4554-8563-81A50F76CC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8897" y="5120640"/>
            <a:ext cx="7543800" cy="82296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Straight Talk About Sin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E4B6EE-8B01-4BB0-B79E-31FFAB8C58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8909" y="5943600"/>
            <a:ext cx="7543800" cy="543513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Churchofchristtucson.org</a:t>
            </a:r>
          </a:p>
        </p:txBody>
      </p:sp>
    </p:spTree>
    <p:extLst>
      <p:ext uri="{BB962C8B-B14F-4D97-AF65-F5344CB8AC3E}">
        <p14:creationId xmlns:p14="http://schemas.microsoft.com/office/powerpoint/2010/main" val="3926256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11973C2-EB8B-452A-A698-4A252FD3AE28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9144000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10162E77-11AD-44A7-84EC-40C59EEFBD2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5AB158E9-1B40-4CD6-95F0-95CA11DF7B7A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965712" y="2085703"/>
            <a:ext cx="4628015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>
            <a:extLst>
              <a:ext uri="{FF2B5EF4-FFF2-40B4-BE49-F238E27FC236}">
                <a16:creationId xmlns:a16="http://schemas.microsoft.com/office/drawing/2014/main" id="{BE967079-E3B0-42D8-9B10-F4525B8564A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68" r="23422"/>
          <a:stretch/>
        </p:blipFill>
        <p:spPr>
          <a:xfrm>
            <a:off x="20" y="-12128"/>
            <a:ext cx="3490702" cy="687012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AE7F584-9E56-4678-9415-95C0398C6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66478" y="634946"/>
            <a:ext cx="5397623" cy="145075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Straight Talk About Sin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0BD62-4FF9-49E5-8077-935E6A1D3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6200" y="2198913"/>
            <a:ext cx="4902693" cy="4567643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has power: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allures                                                                             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Gen. 3:6; 1 John 2:16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deceptive                                                                 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Gen. 3:1-5; Heb. 11:24-25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enslaves                                                                       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8:34</a:t>
            </a:r>
          </a:p>
        </p:txBody>
      </p:sp>
    </p:spTree>
    <p:extLst>
      <p:ext uri="{BB962C8B-B14F-4D97-AF65-F5344CB8AC3E}">
        <p14:creationId xmlns:p14="http://schemas.microsoft.com/office/powerpoint/2010/main" val="2789297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7F584-9E56-4678-9415-95C0398C6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229" y="286604"/>
            <a:ext cx="8020531" cy="145075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Straight Talk About Sin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0BD62-4FF9-49E5-8077-935E6A1D3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229" y="1845734"/>
            <a:ext cx="8020531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Stains: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reputation                                                                  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Ecclesiastes 10:1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bodies                                                                          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1:26-27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souls                                                                    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Jeremiah 2:19-23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489D05B-93BB-4FFF-96DF-315C9B68CD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8565" y="445094"/>
            <a:ext cx="3549206" cy="2692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694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E7F584-9E56-4678-9415-95C0398C62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229" y="286604"/>
            <a:ext cx="8020531" cy="145075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Straight Talk About Sin</a:t>
            </a:r>
            <a:endParaRPr lang="en-US" sz="4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0BD62-4FF9-49E5-8077-935E6A1D33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229" y="1845734"/>
            <a:ext cx="8020531" cy="40233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Its Consequence: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all suffer the consequence of sin.                                  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3:23, 10-12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separated from God                                              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Isaiah 59:1-2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cost the precious blood of Christ to remove </a:t>
            </a:r>
            <a:r>
              <a:rPr lang="en-US" sz="32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its debt.                                                        </a:t>
            </a:r>
            <a:r>
              <a:rPr lang="en-US" sz="32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5:6-9</a:t>
            </a:r>
          </a:p>
        </p:txBody>
      </p:sp>
      <p:pic>
        <p:nvPicPr>
          <p:cNvPr id="5" name="Picture 4" descr="A close up of a tree&#10;&#10;Description generated with high confidence">
            <a:extLst>
              <a:ext uri="{FF2B5EF4-FFF2-40B4-BE49-F238E27FC236}">
                <a16:creationId xmlns:a16="http://schemas.microsoft.com/office/drawing/2014/main" id="{486EE229-0BCF-4470-806B-0D49B8CE31A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7832" y="215582"/>
            <a:ext cx="2849939" cy="1994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616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1896</TotalTime>
  <Words>102</Words>
  <Application>Microsoft Office PowerPoint</Application>
  <PresentationFormat>On-screen Show (4:3)</PresentationFormat>
  <Paragraphs>21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Retrospect</vt:lpstr>
      <vt:lpstr>Straight Talk About Sin</vt:lpstr>
      <vt:lpstr>Straight Talk About Sin</vt:lpstr>
      <vt:lpstr>Straight Talk About Sin</vt:lpstr>
      <vt:lpstr>Straight Talk About Sin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Facts About Sin</dc:title>
  <dc:creator>Brenden Ashby</dc:creator>
  <cp:lastModifiedBy>Brenden Ashby</cp:lastModifiedBy>
  <cp:revision>10</cp:revision>
  <cp:lastPrinted>2018-03-18T22:41:56Z</cp:lastPrinted>
  <dcterms:created xsi:type="dcterms:W3CDTF">2018-03-18T22:08:22Z</dcterms:created>
  <dcterms:modified xsi:type="dcterms:W3CDTF">2020-03-02T22:34:45Z</dcterms:modified>
</cp:coreProperties>
</file>