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4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4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1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6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04AF-C922-4B81-BF1D-D9449DE6656D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23C08-AD8A-4C60-A32D-6F77820D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1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iding on the back of a sunset&#10;&#10;Description automatically generated">
            <a:extLst>
              <a:ext uri="{FF2B5EF4-FFF2-40B4-BE49-F238E27FC236}">
                <a16:creationId xmlns:a16="http://schemas.microsoft.com/office/drawing/2014/main" id="{296582D2-0F8D-456A-9F06-730A6E3F3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1" r="641" b="2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EE6EA-5F47-4F37-AEAE-A2DD1D1C8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47" y="1172697"/>
            <a:ext cx="8456103" cy="23876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Bear one another’s burdens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B1A4E-4F36-45BE-8A96-F860EFA35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451" y="6261348"/>
            <a:ext cx="6751097" cy="508568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Churchofchristtuscon.org</a:t>
            </a:r>
          </a:p>
        </p:txBody>
      </p:sp>
    </p:spTree>
    <p:extLst>
      <p:ext uri="{BB962C8B-B14F-4D97-AF65-F5344CB8AC3E}">
        <p14:creationId xmlns:p14="http://schemas.microsoft.com/office/powerpoint/2010/main" val="28342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8692-188D-42A0-99D3-3485FC2C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/>
              <a:t>Bear one another’s burdens</a:t>
            </a:r>
            <a:br>
              <a:rPr lang="en-US" dirty="0"/>
            </a:br>
            <a:r>
              <a:rPr lang="en-US" sz="2700" dirty="0">
                <a:solidFill>
                  <a:srgbClr val="FFFF00"/>
                </a:solidFill>
              </a:rPr>
              <a:t>Galatians 6:2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850F-2731-46C7-8F73-5941609E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2096063"/>
            <a:ext cx="7765322" cy="4464127"/>
          </a:xfrm>
        </p:spPr>
        <p:txBody>
          <a:bodyPr>
            <a:normAutofit/>
          </a:bodyPr>
          <a:lstStyle/>
          <a:p>
            <a:r>
              <a:rPr lang="en-US" sz="3200" dirty="0"/>
              <a:t>Christ Our Burden Bearer:</a:t>
            </a:r>
          </a:p>
          <a:p>
            <a:pPr lvl="1"/>
            <a:r>
              <a:rPr lang="en-US" sz="3000" dirty="0"/>
              <a:t>What does “bearing one another’s burdens mean”?</a:t>
            </a:r>
          </a:p>
          <a:p>
            <a:pPr lvl="1"/>
            <a:r>
              <a:rPr lang="en-US" sz="3000" dirty="0"/>
              <a:t>Jesus showed us  the way.                                 </a:t>
            </a:r>
            <a:r>
              <a:rPr lang="en-US" sz="3000" dirty="0">
                <a:solidFill>
                  <a:srgbClr val="FFFF00"/>
                </a:solidFill>
              </a:rPr>
              <a:t>John 11:30-37; Matthew 27:33-50</a:t>
            </a:r>
          </a:p>
          <a:p>
            <a:pPr lvl="1"/>
            <a:r>
              <a:rPr lang="en-US" sz="3000" dirty="0"/>
              <a:t>This should motivate us!                           </a:t>
            </a:r>
            <a:r>
              <a:rPr lang="en-US" sz="3000" dirty="0">
                <a:solidFill>
                  <a:srgbClr val="FFFF00"/>
                </a:solidFill>
              </a:rPr>
              <a:t>Romans 8:29</a:t>
            </a:r>
          </a:p>
        </p:txBody>
      </p:sp>
    </p:spTree>
    <p:extLst>
      <p:ext uri="{BB962C8B-B14F-4D97-AF65-F5344CB8AC3E}">
        <p14:creationId xmlns:p14="http://schemas.microsoft.com/office/powerpoint/2010/main" val="1618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8692-188D-42A0-99D3-3485FC2C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/>
              <a:t>Bear one another’s burdens</a:t>
            </a:r>
            <a:br>
              <a:rPr lang="en-US" dirty="0"/>
            </a:br>
            <a:r>
              <a:rPr lang="en-US" sz="2700" dirty="0">
                <a:solidFill>
                  <a:srgbClr val="FFFF00"/>
                </a:solidFill>
              </a:rPr>
              <a:t>Galatians 6:2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850F-2731-46C7-8F73-5941609E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5" y="2096063"/>
            <a:ext cx="8131483" cy="4464127"/>
          </a:xfrm>
        </p:spPr>
        <p:txBody>
          <a:bodyPr>
            <a:normAutofit/>
          </a:bodyPr>
          <a:lstStyle/>
          <a:p>
            <a:r>
              <a:rPr lang="en-US" sz="3000" dirty="0"/>
              <a:t>Our Debt to Each Other: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Romans 13:8</a:t>
            </a:r>
          </a:p>
          <a:p>
            <a:pPr lvl="1"/>
            <a:r>
              <a:rPr lang="en-US" sz="3000" dirty="0"/>
              <a:t>Love is not passive, it is </a:t>
            </a:r>
            <a:r>
              <a:rPr lang="en-US" sz="3000" b="1" i="1" dirty="0"/>
              <a:t>active</a:t>
            </a:r>
            <a:r>
              <a:rPr lang="en-US" sz="3000" dirty="0"/>
              <a:t>!             </a:t>
            </a:r>
            <a:r>
              <a:rPr lang="en-US" sz="3000" dirty="0">
                <a:solidFill>
                  <a:srgbClr val="FFFF00"/>
                </a:solidFill>
              </a:rPr>
              <a:t> Ephesians 4:11ff</a:t>
            </a:r>
          </a:p>
          <a:p>
            <a:pPr lvl="1"/>
            <a:r>
              <a:rPr lang="en-US" sz="3000" dirty="0"/>
              <a:t>Love is involved</a:t>
            </a:r>
            <a:r>
              <a:rPr lang="en-US" sz="3000"/>
              <a:t>.                                                       </a:t>
            </a:r>
            <a:r>
              <a:rPr lang="en-US" sz="3000">
                <a:solidFill>
                  <a:srgbClr val="FFFF00"/>
                </a:solidFill>
              </a:rPr>
              <a:t>1 </a:t>
            </a:r>
            <a:r>
              <a:rPr lang="en-US" sz="3000" dirty="0">
                <a:solidFill>
                  <a:srgbClr val="FFFF00"/>
                </a:solidFill>
              </a:rPr>
              <a:t>Corinthians 12:14-26; Titus 3:14</a:t>
            </a:r>
          </a:p>
        </p:txBody>
      </p:sp>
    </p:spTree>
    <p:extLst>
      <p:ext uri="{BB962C8B-B14F-4D97-AF65-F5344CB8AC3E}">
        <p14:creationId xmlns:p14="http://schemas.microsoft.com/office/powerpoint/2010/main" val="17264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8692-188D-42A0-99D3-3485FC2C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/>
              <a:t>Bear one another’s burdens</a:t>
            </a:r>
            <a:br>
              <a:rPr lang="en-US" dirty="0"/>
            </a:br>
            <a:r>
              <a:rPr lang="en-US" sz="2700" dirty="0">
                <a:solidFill>
                  <a:srgbClr val="FFFF00"/>
                </a:solidFill>
              </a:rPr>
              <a:t>Galatians 6:2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850F-2731-46C7-8F73-5941609E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83" y="2096063"/>
            <a:ext cx="8539993" cy="4464127"/>
          </a:xfrm>
        </p:spPr>
        <p:txBody>
          <a:bodyPr>
            <a:noAutofit/>
          </a:bodyPr>
          <a:lstStyle/>
          <a:p>
            <a:r>
              <a:rPr lang="en-US" sz="2700" dirty="0"/>
              <a:t>How Can I Bear Burdens?</a:t>
            </a:r>
          </a:p>
          <a:p>
            <a:pPr lvl="1"/>
            <a:r>
              <a:rPr lang="en-US" sz="2700" dirty="0"/>
              <a:t>I need to know that my obligation is not to 100% remove the burden but, lessen the weight.</a:t>
            </a:r>
          </a:p>
          <a:p>
            <a:pPr lvl="1"/>
            <a:r>
              <a:rPr lang="en-US" sz="2700" dirty="0"/>
              <a:t>Three areas where I can help lessen the weight.</a:t>
            </a:r>
          </a:p>
          <a:p>
            <a:pPr lvl="2"/>
            <a:r>
              <a:rPr lang="en-US" sz="2800" dirty="0"/>
              <a:t>Spiritually. </a:t>
            </a:r>
            <a:r>
              <a:rPr lang="en-US" sz="2800" dirty="0">
                <a:solidFill>
                  <a:srgbClr val="FFFF00"/>
                </a:solidFill>
              </a:rPr>
              <a:t>Galatians 6:1-2</a:t>
            </a:r>
          </a:p>
          <a:p>
            <a:pPr lvl="2"/>
            <a:r>
              <a:rPr lang="en-US" sz="2800" dirty="0"/>
              <a:t>Physically. </a:t>
            </a:r>
            <a:r>
              <a:rPr lang="en-US" sz="2800" dirty="0">
                <a:solidFill>
                  <a:srgbClr val="FFFF00"/>
                </a:solidFill>
              </a:rPr>
              <a:t>James 2:14-17</a:t>
            </a:r>
          </a:p>
          <a:p>
            <a:pPr lvl="2"/>
            <a:r>
              <a:rPr lang="en-US" sz="2800" dirty="0"/>
              <a:t>Emotionally. </a:t>
            </a:r>
            <a:r>
              <a:rPr lang="en-US" sz="2800" dirty="0">
                <a:solidFill>
                  <a:srgbClr val="FFFF00"/>
                </a:solidFill>
              </a:rPr>
              <a:t>Job 2:13</a:t>
            </a:r>
          </a:p>
        </p:txBody>
      </p:sp>
    </p:spTree>
    <p:extLst>
      <p:ext uri="{BB962C8B-B14F-4D97-AF65-F5344CB8AC3E}">
        <p14:creationId xmlns:p14="http://schemas.microsoft.com/office/powerpoint/2010/main" val="23253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outdoor, holding, man&#10;&#10;Description automatically generated">
            <a:extLst>
              <a:ext uri="{FF2B5EF4-FFF2-40B4-BE49-F238E27FC236}">
                <a16:creationId xmlns:a16="http://schemas.microsoft.com/office/drawing/2014/main" id="{39154591-E880-450C-B44A-3964E9792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8" r="2283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3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D428B0-406B-49F7-82B1-075391A087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r="4284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1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138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Rockwell</vt:lpstr>
      <vt:lpstr>Damask</vt:lpstr>
      <vt:lpstr>Bear one another’s burdens</vt:lpstr>
      <vt:lpstr>Bear one another’s burdens Galatians 6:2</vt:lpstr>
      <vt:lpstr>Bear one another’s burdens Galatians 6:2</vt:lpstr>
      <vt:lpstr>Bear one another’s burdens Galatians 6:2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Bear one another’s burdens</dc:title>
  <dc:creator>Brenden Ashby</dc:creator>
  <cp:lastModifiedBy>Brenden Ashby</cp:lastModifiedBy>
  <cp:revision>2</cp:revision>
  <dcterms:created xsi:type="dcterms:W3CDTF">2020-04-24T22:00:11Z</dcterms:created>
  <dcterms:modified xsi:type="dcterms:W3CDTF">2020-04-26T16:36:21Z</dcterms:modified>
</cp:coreProperties>
</file>