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87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24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945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9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5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6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88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98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8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4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ECCAC3F-0863-48EE-8CCC-AB45D35C7341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9145F7-6E4F-493F-8B0D-C4BC860D63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776733-A05B-4A45-903C-A77D9DEBD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ransport, spacecraft, sitting, boat&#10;&#10;Description automatically generated">
            <a:extLst>
              <a:ext uri="{FF2B5EF4-FFF2-40B4-BE49-F238E27FC236}">
                <a16:creationId xmlns:a16="http://schemas.microsoft.com/office/drawing/2014/main" id="{C2879424-6A1E-4E27-9244-625A8F3F00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7" b="1390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6A6BB-D16E-4F91-B46E-AD225E095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771" y="1966816"/>
            <a:ext cx="7212457" cy="2481507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When god marveled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CB9565-AE2D-46A5-A7C6-BE17552084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493" y="4591668"/>
            <a:ext cx="7249735" cy="74873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699478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FC34-5616-428F-9A0A-F24534E4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3" y="132128"/>
            <a:ext cx="7797662" cy="11519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When god marveled:</a:t>
            </a:r>
            <a:br>
              <a:rPr lang="en-US" dirty="0"/>
            </a:br>
            <a:r>
              <a:rPr lang="en-US" sz="3200" dirty="0"/>
              <a:t>Matthew 8:5-13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F6E3-2CD6-4F02-AC53-31423B1908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93" y="1284094"/>
            <a:ext cx="8056088" cy="4090492"/>
          </a:xfrm>
        </p:spPr>
        <p:txBody>
          <a:bodyPr>
            <a:normAutofit/>
          </a:bodyPr>
          <a:lstStyle/>
          <a:p>
            <a:r>
              <a:rPr lang="en-US" sz="3200" dirty="0"/>
              <a:t>The centurion’s request (</a:t>
            </a:r>
            <a:r>
              <a:rPr lang="en-US" sz="3200" dirty="0">
                <a:solidFill>
                  <a:schemeClr val="accent1"/>
                </a:solidFill>
              </a:rPr>
              <a:t>vv.5-7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Background</a:t>
            </a:r>
          </a:p>
          <a:p>
            <a:pPr lvl="1"/>
            <a:r>
              <a:rPr lang="en-US" sz="3200" dirty="0"/>
              <a:t>The request</a:t>
            </a:r>
          </a:p>
          <a:p>
            <a:pPr lvl="2"/>
            <a:r>
              <a:rPr lang="en-US" sz="3200" dirty="0"/>
              <a:t>Representatives sent </a:t>
            </a:r>
            <a:r>
              <a:rPr lang="en-US" sz="3200" dirty="0">
                <a:solidFill>
                  <a:schemeClr val="accent1"/>
                </a:solidFill>
              </a:rPr>
              <a:t>Luke 7:2-3</a:t>
            </a:r>
          </a:p>
          <a:p>
            <a:pPr lvl="2"/>
            <a:r>
              <a:rPr lang="en-US" sz="3200" dirty="0"/>
              <a:t>He’s worthy of this </a:t>
            </a:r>
            <a:r>
              <a:rPr lang="en-US" sz="3200" dirty="0">
                <a:solidFill>
                  <a:schemeClr val="accent1"/>
                </a:solidFill>
              </a:rPr>
              <a:t>Luke 7:4</a:t>
            </a:r>
          </a:p>
        </p:txBody>
      </p:sp>
    </p:spTree>
    <p:extLst>
      <p:ext uri="{BB962C8B-B14F-4D97-AF65-F5344CB8AC3E}">
        <p14:creationId xmlns:p14="http://schemas.microsoft.com/office/powerpoint/2010/main" val="31871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FC34-5616-428F-9A0A-F24534E4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3" y="132128"/>
            <a:ext cx="7797662" cy="11519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When god marveled:</a:t>
            </a:r>
            <a:br>
              <a:rPr lang="en-US" dirty="0"/>
            </a:br>
            <a:r>
              <a:rPr lang="en-US" sz="3200" dirty="0"/>
              <a:t>Matthew 8:5-13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F6E3-2CD6-4F02-AC53-31423B1908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93" y="1284094"/>
            <a:ext cx="8056088" cy="4090492"/>
          </a:xfrm>
        </p:spPr>
        <p:txBody>
          <a:bodyPr>
            <a:normAutofit/>
          </a:bodyPr>
          <a:lstStyle/>
          <a:p>
            <a:r>
              <a:rPr lang="en-US" sz="3200" dirty="0"/>
              <a:t>The centurion’s Faith (</a:t>
            </a:r>
            <a:r>
              <a:rPr lang="en-US" sz="3200" dirty="0">
                <a:solidFill>
                  <a:schemeClr val="accent1"/>
                </a:solidFill>
              </a:rPr>
              <a:t>8-9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I am not worthy                                                                   </a:t>
            </a:r>
            <a:r>
              <a:rPr lang="en-US" sz="3200" dirty="0">
                <a:solidFill>
                  <a:schemeClr val="accent1"/>
                </a:solidFill>
              </a:rPr>
              <a:t>Luke 7:6-7; Matthew 5:3</a:t>
            </a:r>
          </a:p>
          <a:p>
            <a:pPr lvl="1"/>
            <a:r>
              <a:rPr lang="en-US" sz="3200" dirty="0"/>
              <a:t>Just say the word                                                    </a:t>
            </a:r>
            <a:r>
              <a:rPr lang="en-US" sz="3200" dirty="0">
                <a:solidFill>
                  <a:schemeClr val="accent1"/>
                </a:solidFill>
              </a:rPr>
              <a:t>Matthew 8:8-9; Luke 7:7-8</a:t>
            </a:r>
          </a:p>
        </p:txBody>
      </p:sp>
    </p:spTree>
    <p:extLst>
      <p:ext uri="{BB962C8B-B14F-4D97-AF65-F5344CB8AC3E}">
        <p14:creationId xmlns:p14="http://schemas.microsoft.com/office/powerpoint/2010/main" val="3888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0FC34-5616-428F-9A0A-F24534E4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3" y="132128"/>
            <a:ext cx="7797662" cy="11519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When god marveled:</a:t>
            </a:r>
            <a:br>
              <a:rPr lang="en-US" dirty="0"/>
            </a:br>
            <a:r>
              <a:rPr lang="en-US" sz="3200" dirty="0"/>
              <a:t>Matthew 8:5-13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AF6E3-2CD6-4F02-AC53-31423B19083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4293" y="1284094"/>
            <a:ext cx="8056088" cy="4090492"/>
          </a:xfrm>
        </p:spPr>
        <p:txBody>
          <a:bodyPr>
            <a:normAutofit/>
          </a:bodyPr>
          <a:lstStyle/>
          <a:p>
            <a:r>
              <a:rPr lang="en-US" sz="3200" dirty="0"/>
              <a:t>Jesus reply (</a:t>
            </a:r>
            <a:r>
              <a:rPr lang="en-US" sz="3200" dirty="0">
                <a:solidFill>
                  <a:schemeClr val="accent1"/>
                </a:solidFill>
              </a:rPr>
              <a:t>10-12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Jesus marveled                                                           </a:t>
            </a:r>
            <a:r>
              <a:rPr lang="en-US" sz="3200" dirty="0">
                <a:solidFill>
                  <a:schemeClr val="accent1"/>
                </a:solidFill>
              </a:rPr>
              <a:t>Matthew 8:10</a:t>
            </a:r>
          </a:p>
          <a:p>
            <a:pPr lvl="1"/>
            <a:r>
              <a:rPr lang="en-US" sz="3200" dirty="0"/>
              <a:t>Jew and gentile                                                              </a:t>
            </a:r>
            <a:r>
              <a:rPr lang="en-US" sz="3200" dirty="0">
                <a:solidFill>
                  <a:schemeClr val="accent1"/>
                </a:solidFill>
              </a:rPr>
              <a:t>Matthew 8:11-12; Acts 10:34-35</a:t>
            </a:r>
          </a:p>
        </p:txBody>
      </p:sp>
    </p:spTree>
    <p:extLst>
      <p:ext uri="{BB962C8B-B14F-4D97-AF65-F5344CB8AC3E}">
        <p14:creationId xmlns:p14="http://schemas.microsoft.com/office/powerpoint/2010/main" val="127318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Impact</vt:lpstr>
      <vt:lpstr>Main Event</vt:lpstr>
      <vt:lpstr>When god marveled</vt:lpstr>
      <vt:lpstr>When god marveled: Matthew 8:5-13</vt:lpstr>
      <vt:lpstr>When god marveled: Matthew 8:5-13</vt:lpstr>
      <vt:lpstr>When god marveled: Matthew 8:5-13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god marveled</dc:title>
  <dc:creator>Brenden Ashby</dc:creator>
  <cp:lastModifiedBy>Brenden Ashby</cp:lastModifiedBy>
  <cp:revision>1</cp:revision>
  <dcterms:created xsi:type="dcterms:W3CDTF">2020-05-31T15:03:15Z</dcterms:created>
  <dcterms:modified xsi:type="dcterms:W3CDTF">2020-05-31T15:03:21Z</dcterms:modified>
</cp:coreProperties>
</file>