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1F48A6CD-CEE5-4FA5-9D8E-AAD20C4C3DA2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EFA05E05-8309-4CFE-ACF6-540AABED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58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A6CD-CEE5-4FA5-9D8E-AAD20C4C3DA2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5E05-8309-4CFE-ACF6-540AABED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1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F48A6CD-CEE5-4FA5-9D8E-AAD20C4C3DA2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FA05E05-8309-4CFE-ACF6-540AABED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01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F48A6CD-CEE5-4FA5-9D8E-AAD20C4C3DA2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FA05E05-8309-4CFE-ACF6-540AABED09D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2601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F48A6CD-CEE5-4FA5-9D8E-AAD20C4C3DA2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FA05E05-8309-4CFE-ACF6-540AABED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9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A6CD-CEE5-4FA5-9D8E-AAD20C4C3DA2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5E05-8309-4CFE-ACF6-540AABED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31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A6CD-CEE5-4FA5-9D8E-AAD20C4C3DA2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5E05-8309-4CFE-ACF6-540AABED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52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A6CD-CEE5-4FA5-9D8E-AAD20C4C3DA2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5E05-8309-4CFE-ACF6-540AABED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39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F48A6CD-CEE5-4FA5-9D8E-AAD20C4C3DA2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FA05E05-8309-4CFE-ACF6-540AABED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9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A6CD-CEE5-4FA5-9D8E-AAD20C4C3DA2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5E05-8309-4CFE-ACF6-540AABED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88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F48A6CD-CEE5-4FA5-9D8E-AAD20C4C3DA2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EFA05E05-8309-4CFE-ACF6-540AABED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62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A6CD-CEE5-4FA5-9D8E-AAD20C4C3DA2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5E05-8309-4CFE-ACF6-540AABED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67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A6CD-CEE5-4FA5-9D8E-AAD20C4C3DA2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5E05-8309-4CFE-ACF6-540AABED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78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A6CD-CEE5-4FA5-9D8E-AAD20C4C3DA2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5E05-8309-4CFE-ACF6-540AABED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32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A6CD-CEE5-4FA5-9D8E-AAD20C4C3DA2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5E05-8309-4CFE-ACF6-540AABED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8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A6CD-CEE5-4FA5-9D8E-AAD20C4C3DA2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5E05-8309-4CFE-ACF6-540AABED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6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A6CD-CEE5-4FA5-9D8E-AAD20C4C3DA2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5E05-8309-4CFE-ACF6-540AABED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21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8A6CD-CEE5-4FA5-9D8E-AAD20C4C3DA2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05E05-8309-4CFE-ACF6-540AABED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624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, outdoor, building, sitting&#10;&#10;Description automatically generated">
            <a:extLst>
              <a:ext uri="{FF2B5EF4-FFF2-40B4-BE49-F238E27FC236}">
                <a16:creationId xmlns:a16="http://schemas.microsoft.com/office/drawing/2014/main" id="{98D4E743-1B75-49C5-9D04-729F563E26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5"/>
          <a:stretch/>
        </p:blipFill>
        <p:spPr>
          <a:xfrm>
            <a:off x="-1" y="0"/>
            <a:ext cx="9144001" cy="68485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847793-10D2-427B-AB38-2D6A40F4B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0881" y="2052689"/>
            <a:ext cx="5008228" cy="1825096"/>
          </a:xfrm>
        </p:spPr>
        <p:txBody>
          <a:bodyPr/>
          <a:lstStyle/>
          <a:p>
            <a:pPr algn="r"/>
            <a:r>
              <a:rPr lang="en-US" b="1" dirty="0">
                <a:ln>
                  <a:solidFill>
                    <a:sysClr val="windowText" lastClr="000000"/>
                  </a:solidFill>
                </a:ln>
              </a:rPr>
              <a:t>The Death of Jesus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0A9DBA-9706-4D63-BED0-859277C4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3219" y="4107734"/>
            <a:ext cx="4655890" cy="685800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>
                <a:ln>
                  <a:solidFill>
                    <a:sysClr val="windowText" lastClr="000000"/>
                  </a:solidFill>
                </a:ln>
              </a:rPr>
              <a:t>Churchofchristtucson.org</a:t>
            </a:r>
          </a:p>
        </p:txBody>
      </p:sp>
    </p:spTree>
    <p:extLst>
      <p:ext uri="{BB962C8B-B14F-4D97-AF65-F5344CB8AC3E}">
        <p14:creationId xmlns:p14="http://schemas.microsoft.com/office/powerpoint/2010/main" val="3384227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2A0D8-3EFD-424A-BE73-8FE379623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l"/>
            <a:r>
              <a:rPr lang="en-US" b="1" dirty="0"/>
              <a:t>The death of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C4439-1263-44D0-837C-F992F21A4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971413"/>
            <a:ext cx="8214080" cy="463911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Took away God’s Wrath. </a:t>
            </a:r>
            <a:r>
              <a:rPr lang="en-US" sz="3200" b="1" dirty="0">
                <a:solidFill>
                  <a:srgbClr val="FFFF00"/>
                </a:solidFill>
              </a:rPr>
              <a:t>1 John2:2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Removed the Power of Death.                 </a:t>
            </a:r>
            <a:r>
              <a:rPr lang="en-US" sz="3200" b="1" dirty="0">
                <a:solidFill>
                  <a:srgbClr val="FFFF00"/>
                </a:solidFill>
              </a:rPr>
              <a:t>Ezek. 18:20; Heb. 2:5-9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Demonstrated God’s Love.                       </a:t>
            </a:r>
            <a:r>
              <a:rPr lang="en-US" sz="3200" b="1" dirty="0">
                <a:solidFill>
                  <a:srgbClr val="FFFF00"/>
                </a:solidFill>
              </a:rPr>
              <a:t>Rom. 5:6-11; 1 John 4:10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Made Possible Resurrection.                  </a:t>
            </a:r>
            <a:r>
              <a:rPr lang="en-US" sz="3200" b="1" dirty="0">
                <a:solidFill>
                  <a:srgbClr val="FFFF00"/>
                </a:solidFill>
              </a:rPr>
              <a:t>Rom. 1:4; 1 Peter 3:18-22; Rom. 6:1-10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Can Save Your Soul. </a:t>
            </a:r>
            <a:r>
              <a:rPr lang="en-US" sz="3200" b="1" dirty="0">
                <a:solidFill>
                  <a:srgbClr val="FFFF00"/>
                </a:solidFill>
              </a:rPr>
              <a:t>1 Cor, 15:12-17</a:t>
            </a:r>
          </a:p>
        </p:txBody>
      </p:sp>
    </p:spTree>
    <p:extLst>
      <p:ext uri="{BB962C8B-B14F-4D97-AF65-F5344CB8AC3E}">
        <p14:creationId xmlns:p14="http://schemas.microsoft.com/office/powerpoint/2010/main" val="3540023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E5E49077-F2E5-46C5-9448-A274BD65CE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8" r="1191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4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On-screen Show (4:3)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Century Gothic</vt:lpstr>
      <vt:lpstr>Vapor Trail</vt:lpstr>
      <vt:lpstr>The Death of Jesus</vt:lpstr>
      <vt:lpstr>The death of Jesus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Death of Jesus</dc:title>
  <dc:creator>Brenden Ashby</dc:creator>
  <cp:lastModifiedBy>Brenden Ashby</cp:lastModifiedBy>
  <cp:revision>2</cp:revision>
  <dcterms:created xsi:type="dcterms:W3CDTF">2020-06-04T21:22:31Z</dcterms:created>
  <dcterms:modified xsi:type="dcterms:W3CDTF">2020-06-04T21:23:03Z</dcterms:modified>
</cp:coreProperties>
</file>