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C4C-91DA-4379-BAE4-A38532F3177B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278DDD8E-84FA-4DFE-9C6B-D0D4C68A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53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C4C-91DA-4379-BAE4-A38532F3177B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DD8E-84FA-4DFE-9C6B-D0D4C68A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33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C4C-91DA-4379-BAE4-A38532F3177B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DD8E-84FA-4DFE-9C6B-D0D4C68A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81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C4C-91DA-4379-BAE4-A38532F3177B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DD8E-84FA-4DFE-9C6B-D0D4C68A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59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3278C4C-91DA-4379-BAE4-A38532F3177B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3376" y="6282268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278DDD8E-84FA-4DFE-9C6B-D0D4C68A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91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C4C-91DA-4379-BAE4-A38532F3177B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DD8E-84FA-4DFE-9C6B-D0D4C68A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6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C4C-91DA-4379-BAE4-A38532F3177B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DD8E-84FA-4DFE-9C6B-D0D4C68A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65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3278C4C-91DA-4379-BAE4-A38532F3177B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DD8E-84FA-4DFE-9C6B-D0D4C68A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61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C4C-91DA-4379-BAE4-A38532F3177B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DD8E-84FA-4DFE-9C6B-D0D4C68A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85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C4C-91DA-4379-BAE4-A38532F3177B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DD8E-84FA-4DFE-9C6B-D0D4C68A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51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C4C-91DA-4379-BAE4-A38532F3177B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DD8E-84FA-4DFE-9C6B-D0D4C68A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87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3278C4C-91DA-4379-BAE4-A38532F3177B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78DDD8E-84FA-4DFE-9C6B-D0D4C68AC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2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F26F95E-0630-4B9C-BF24-2DF7E6424D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1714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459C568-BF02-4E5F-B26F-E4B0A82751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7366"/>
            <a:ext cx="9144000" cy="2610465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4C2302-4B03-4D5E-919A-A7CB55E3ED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670" y="4694417"/>
            <a:ext cx="6814455" cy="1339806"/>
          </a:xfrm>
        </p:spPr>
        <p:txBody>
          <a:bodyPr anchor="b">
            <a:normAutofit fontScale="90000"/>
          </a:bodyPr>
          <a:lstStyle/>
          <a:p>
            <a:r>
              <a:rPr lang="en-US" sz="6400" dirty="0"/>
              <a:t>After Conversion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D52B0E-A129-4003-8601-72AC9F10D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670" y="6223678"/>
            <a:ext cx="6789420" cy="444868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Churchofchristtucson.org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A866526D-E408-427E-B327-5942E2E4DC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9" t="7488" r="2317" b="-1149"/>
          <a:stretch/>
        </p:blipFill>
        <p:spPr>
          <a:xfrm>
            <a:off x="0" y="0"/>
            <a:ext cx="9144000" cy="4301647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D1F27042-868A-4D09-95FE-74BAD4361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84192" y="5111496"/>
            <a:ext cx="810678" cy="1080902"/>
            <a:chOff x="9685338" y="4460675"/>
            <a:chExt cx="1080904" cy="1080902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23528AA-4572-4923-9DD8-FC4860A822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C5867C9-ECD5-4EF6-8CDE-1AB5FFAF47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4790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F7EB4-FEDA-4A3F-A15A-28F1DCD9B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Conversion:</a:t>
            </a:r>
            <a:br>
              <a:rPr lang="en-US" dirty="0"/>
            </a:br>
            <a:r>
              <a:rPr lang="en-US" sz="3600" dirty="0">
                <a:solidFill>
                  <a:srgbClr val="C00000"/>
                </a:solidFill>
              </a:rPr>
              <a:t>Matthew 25:21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F3176-3058-417F-BB6E-132C693FE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/>
              <a:t>Love God First.                                          </a:t>
            </a:r>
            <a:r>
              <a:rPr lang="en-US" sz="3200" b="1" dirty="0">
                <a:solidFill>
                  <a:srgbClr val="C00000"/>
                </a:solidFill>
              </a:rPr>
              <a:t>Mat. 22:34-40; 10:37; Rom. 9:20-21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/>
              <a:t>Study and Meditate on God’s Word.           </a:t>
            </a:r>
            <a:r>
              <a:rPr lang="en-US" sz="3200" b="1" dirty="0">
                <a:solidFill>
                  <a:srgbClr val="C00000"/>
                </a:solidFill>
              </a:rPr>
              <a:t>2 Tim. 2:15; Acts 17:11; James 4:17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/>
              <a:t>Talk to God.                                                </a:t>
            </a:r>
            <a:r>
              <a:rPr lang="en-US" sz="3200" b="1" dirty="0">
                <a:solidFill>
                  <a:srgbClr val="C00000"/>
                </a:solidFill>
              </a:rPr>
              <a:t>1 Thess. 5:17; Matt. 6:7; Phil. 4:6-7</a:t>
            </a:r>
          </a:p>
        </p:txBody>
      </p:sp>
    </p:spTree>
    <p:extLst>
      <p:ext uri="{BB962C8B-B14F-4D97-AF65-F5344CB8AC3E}">
        <p14:creationId xmlns:p14="http://schemas.microsoft.com/office/powerpoint/2010/main" val="71528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F7EB4-FEDA-4A3F-A15A-28F1DCD9B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Conversion:</a:t>
            </a:r>
            <a:br>
              <a:rPr lang="en-US" dirty="0"/>
            </a:br>
            <a:r>
              <a:rPr lang="en-US" sz="3600" dirty="0">
                <a:solidFill>
                  <a:srgbClr val="C00000"/>
                </a:solidFill>
              </a:rPr>
              <a:t>Matthew 25:21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F3176-3058-417F-BB6E-132C693FE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 startAt="4"/>
            </a:pPr>
            <a:r>
              <a:rPr lang="en-US" sz="3200" b="1" dirty="0"/>
              <a:t>Be An Active Part of a Local Church. </a:t>
            </a:r>
            <a:r>
              <a:rPr lang="en-US" sz="3200" b="1" dirty="0">
                <a:solidFill>
                  <a:srgbClr val="C00000"/>
                </a:solidFill>
              </a:rPr>
              <a:t>Heb. 10:25; Acts 2:47; Eph. 5:23</a:t>
            </a:r>
          </a:p>
          <a:p>
            <a:pPr marL="514350" indent="-514350">
              <a:buClrTx/>
              <a:buFont typeface="+mj-lt"/>
              <a:buAutoNum type="arabicPeriod" startAt="4"/>
            </a:pPr>
            <a:r>
              <a:rPr lang="en-US" sz="3200" b="1" dirty="0"/>
              <a:t>Give Generously and Purposefully of Your Means. </a:t>
            </a:r>
            <a:r>
              <a:rPr lang="en-US" sz="3200" b="1" dirty="0">
                <a:solidFill>
                  <a:srgbClr val="C00000"/>
                </a:solidFill>
              </a:rPr>
              <a:t>2 Cor. 9:7</a:t>
            </a:r>
          </a:p>
          <a:p>
            <a:pPr marL="514350" indent="-514350">
              <a:buClrTx/>
              <a:buFont typeface="+mj-lt"/>
              <a:buAutoNum type="arabicPeriod" startAt="4"/>
            </a:pPr>
            <a:r>
              <a:rPr lang="en-US" sz="3200" b="1" dirty="0"/>
              <a:t>Help Save and Serve Others.               </a:t>
            </a:r>
            <a:r>
              <a:rPr lang="en-US" sz="3200" b="1" dirty="0">
                <a:solidFill>
                  <a:srgbClr val="C00000"/>
                </a:solidFill>
              </a:rPr>
              <a:t>Matt. 28:19-20</a:t>
            </a:r>
          </a:p>
        </p:txBody>
      </p:sp>
    </p:spTree>
    <p:extLst>
      <p:ext uri="{BB962C8B-B14F-4D97-AF65-F5344CB8AC3E}">
        <p14:creationId xmlns:p14="http://schemas.microsoft.com/office/powerpoint/2010/main" val="3168027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AC19E4D8-1DDF-4E6E-9A33-632C7E1667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391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103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Georgia</vt:lpstr>
      <vt:lpstr>Rockwell Extra Bold</vt:lpstr>
      <vt:lpstr>Trebuchet MS</vt:lpstr>
      <vt:lpstr>Wingdings</vt:lpstr>
      <vt:lpstr>Wood Type</vt:lpstr>
      <vt:lpstr>After Conversion</vt:lpstr>
      <vt:lpstr>After Conversion: Matthew 25:21</vt:lpstr>
      <vt:lpstr>After Conversion: Matthew 25:21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Conversion</dc:title>
  <dc:creator>Brenden Ashby</dc:creator>
  <cp:lastModifiedBy>Brenden Ashby</cp:lastModifiedBy>
  <cp:revision>3</cp:revision>
  <dcterms:created xsi:type="dcterms:W3CDTF">2020-06-17T18:17:19Z</dcterms:created>
  <dcterms:modified xsi:type="dcterms:W3CDTF">2020-06-17T18:26:10Z</dcterms:modified>
</cp:coreProperties>
</file>