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8" r:id="rId4"/>
    <p:sldId id="259" r:id="rId5"/>
    <p:sldId id="261" r:id="rId6"/>
    <p:sldId id="262" r:id="rId7"/>
    <p:sldId id="266" r:id="rId8"/>
    <p:sldId id="263" r:id="rId9"/>
    <p:sldId id="257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CE15FB-B074-40B2-9ACE-9EADCADEC1C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0F9E84-49A7-4963-B953-5C2B2E74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1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15FB-B074-40B2-9ACE-9EADCADEC1C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9E84-49A7-4963-B953-5C2B2E74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9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CE15FB-B074-40B2-9ACE-9EADCADEC1C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0F9E84-49A7-4963-B953-5C2B2E74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2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15FB-B074-40B2-9ACE-9EADCADEC1C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9E84-49A7-4963-B953-5C2B2E74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0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CE15FB-B074-40B2-9ACE-9EADCADEC1C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0F9E84-49A7-4963-B953-5C2B2E74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4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15FB-B074-40B2-9ACE-9EADCADEC1C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9E84-49A7-4963-B953-5C2B2E74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9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15FB-B074-40B2-9ACE-9EADCADEC1C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9E84-49A7-4963-B953-5C2B2E74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3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15FB-B074-40B2-9ACE-9EADCADEC1C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9E84-49A7-4963-B953-5C2B2E74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6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15FB-B074-40B2-9ACE-9EADCADEC1C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9E84-49A7-4963-B953-5C2B2E74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3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CE15FB-B074-40B2-9ACE-9EADCADEC1C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0F9E84-49A7-4963-B953-5C2B2E74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15FB-B074-40B2-9ACE-9EADCADEC1C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9E84-49A7-4963-B953-5C2B2E74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1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FCE15FB-B074-40B2-9ACE-9EADCADEC1CF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90F9E84-49A7-4963-B953-5C2B2E7490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678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28AB5278-A732-4F27-B535-60EE2E590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5913" b="2857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57916F-271C-4D56-AEDE-0309D1746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75C176-BB0F-4087-B339-FC37356C0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549" y="4428067"/>
            <a:ext cx="8445500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323D1-91A1-4C49-BBB5-34B2434A4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4572000"/>
            <a:ext cx="8223856" cy="895244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Devoted to prayer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08DFD-89D3-4791-83B2-D8F2DF333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5467246"/>
            <a:ext cx="8223857" cy="48482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EBEBEB"/>
                </a:solidFill>
              </a:rPr>
              <a:t>churchofchristtucson</a:t>
            </a:r>
            <a:r>
              <a:rPr lang="en-US" dirty="0">
                <a:solidFill>
                  <a:srgbClr val="EBEBEB"/>
                </a:solidFill>
              </a:rPr>
              <a:t>,.org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66497B-6ADC-4E6C-9A12-EAEA2B009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60" y="5335560"/>
            <a:ext cx="1383500" cy="10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8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1D1D-E554-47D5-AD80-D0EB827E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Devoted to prayer: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Romans 12:12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CDE-408A-458D-95C8-55DB4BDD0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3024"/>
            <a:ext cx="7989752" cy="4639111"/>
          </a:xfrm>
        </p:spPr>
        <p:txBody>
          <a:bodyPr>
            <a:normAutofit/>
          </a:bodyPr>
          <a:lstStyle/>
          <a:p>
            <a:r>
              <a:rPr lang="en-US" sz="3200" b="1" dirty="0"/>
              <a:t>How Can I Improve My Prayer Life?</a:t>
            </a:r>
          </a:p>
          <a:p>
            <a:pPr lvl="1"/>
            <a:r>
              <a:rPr lang="en-US" sz="3200" b="1" dirty="0"/>
              <a:t>Have scheduled periods of prayer.  </a:t>
            </a:r>
            <a:r>
              <a:rPr lang="en-US" sz="3200" b="1" dirty="0">
                <a:solidFill>
                  <a:srgbClr val="FF0000"/>
                </a:solidFill>
              </a:rPr>
              <a:t>Daniel 6:10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Start small. </a:t>
            </a:r>
            <a:r>
              <a:rPr lang="en-US" sz="3200" b="1" dirty="0">
                <a:solidFill>
                  <a:srgbClr val="FF0000"/>
                </a:solidFill>
              </a:rPr>
              <a:t>1 Thessalonians 5:17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Have aids to prayer. </a:t>
            </a:r>
            <a:r>
              <a:rPr lang="en-US" sz="3200" b="1" dirty="0">
                <a:solidFill>
                  <a:srgbClr val="FF0000"/>
                </a:solidFill>
              </a:rPr>
              <a:t>Matthew 6:7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Let scripture inform your prayers. </a:t>
            </a:r>
            <a:r>
              <a:rPr lang="en-US" sz="3200" b="1" dirty="0">
                <a:solidFill>
                  <a:srgbClr val="FF0000"/>
                </a:solidFill>
              </a:rPr>
              <a:t>Ephesians 3:14-21</a:t>
            </a:r>
          </a:p>
          <a:p>
            <a:pPr marL="324000" lvl="1" indent="0"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6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73FD09-8295-4EC6-8B71-B7C463F32E19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333AAC-6C58-4FE4-995C-DB26D9D73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" b="12927"/>
          <a:stretch/>
        </p:blipFill>
        <p:spPr>
          <a:xfrm>
            <a:off x="151002" y="0"/>
            <a:ext cx="8841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1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bench&#10;&#10;Description automatically generated">
            <a:extLst>
              <a:ext uri="{FF2B5EF4-FFF2-40B4-BE49-F238E27FC236}">
                <a16:creationId xmlns:a16="http://schemas.microsoft.com/office/drawing/2014/main" id="{25E757C3-3E64-4FBA-91FB-A4C41BCF7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95B1C-DD42-46BC-9C2C-9A56D4FFC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97" y="2676578"/>
            <a:ext cx="5441850" cy="15048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How is your prayer life?</a:t>
            </a:r>
          </a:p>
        </p:txBody>
      </p:sp>
    </p:spTree>
    <p:extLst>
      <p:ext uri="{BB962C8B-B14F-4D97-AF65-F5344CB8AC3E}">
        <p14:creationId xmlns:p14="http://schemas.microsoft.com/office/powerpoint/2010/main" val="380412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89D24E-9186-493D-9FE4-70D3D43DD3F0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0A4179-897B-43FD-B5F0-129F850FA8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8" b="9848"/>
          <a:stretch/>
        </p:blipFill>
        <p:spPr>
          <a:xfrm>
            <a:off x="302004" y="1"/>
            <a:ext cx="8539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1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AF29E-15F3-48BA-83BA-0987B0535227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3BFC8B-E9AA-4B32-B0FD-964CF4EF9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2" b="11189"/>
          <a:stretch/>
        </p:blipFill>
        <p:spPr>
          <a:xfrm>
            <a:off x="251670" y="-1"/>
            <a:ext cx="864066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1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722D59-9F34-40F1-A6C9-A9B430A4C2CE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6E078AF-7F01-444B-9444-DFC77BDD95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3" b="6510"/>
          <a:stretch/>
        </p:blipFill>
        <p:spPr>
          <a:xfrm>
            <a:off x="432033" y="-1"/>
            <a:ext cx="827993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0A3518-C341-4BEA-8F9E-4A0F9FD86E22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49EC2EE-1D1E-456A-89D9-83BE1D8E2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9" b="10499"/>
          <a:stretch/>
        </p:blipFill>
        <p:spPr>
          <a:xfrm>
            <a:off x="247475" y="0"/>
            <a:ext cx="8649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7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bench&#10;&#10;Description automatically generated">
            <a:extLst>
              <a:ext uri="{FF2B5EF4-FFF2-40B4-BE49-F238E27FC236}">
                <a16:creationId xmlns:a16="http://schemas.microsoft.com/office/drawing/2014/main" id="{25E757C3-3E64-4FBA-91FB-A4C41BCF7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95B1C-DD42-46BC-9C2C-9A56D4FFC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97" y="2676578"/>
            <a:ext cx="5441850" cy="15048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What is keeping us from prayer?</a:t>
            </a:r>
          </a:p>
        </p:txBody>
      </p:sp>
    </p:spTree>
    <p:extLst>
      <p:ext uri="{BB962C8B-B14F-4D97-AF65-F5344CB8AC3E}">
        <p14:creationId xmlns:p14="http://schemas.microsoft.com/office/powerpoint/2010/main" val="354298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264329-4D06-490C-8E7F-629B4A5B7F98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ED7EF87-C44C-4348-B56C-E5650DA68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11149"/>
          <a:stretch/>
        </p:blipFill>
        <p:spPr>
          <a:xfrm>
            <a:off x="235940" y="0"/>
            <a:ext cx="8672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5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1D1D-E554-47D5-AD80-D0EB827E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Devoted to prayer: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Romans 12:12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CDE-408A-458D-95C8-55DB4BDD0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is keeping us from prayer?</a:t>
            </a:r>
          </a:p>
          <a:p>
            <a:pPr lvl="1"/>
            <a:r>
              <a:rPr lang="en-US" sz="3200" b="1" dirty="0"/>
              <a:t>We are a distracted people.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Proverbs 4:25; 5:1; 1Peter 5:8</a:t>
            </a:r>
          </a:p>
          <a:p>
            <a:pPr lvl="1"/>
            <a:r>
              <a:rPr lang="en-US" sz="3200" b="1" dirty="0"/>
              <a:t>What can I do about it?                         </a:t>
            </a:r>
            <a:r>
              <a:rPr lang="en-US" sz="3200" b="1" dirty="0">
                <a:solidFill>
                  <a:srgbClr val="FF0000"/>
                </a:solidFill>
              </a:rPr>
              <a:t>Proverbs 23:7a; Romans 12:12</a:t>
            </a:r>
          </a:p>
        </p:txBody>
      </p:sp>
    </p:spTree>
    <p:extLst>
      <p:ext uri="{BB962C8B-B14F-4D97-AF65-F5344CB8AC3E}">
        <p14:creationId xmlns:p14="http://schemas.microsoft.com/office/powerpoint/2010/main" val="46601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102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Gill Sans MT</vt:lpstr>
      <vt:lpstr>Wingdings 2</vt:lpstr>
      <vt:lpstr>Dividend</vt:lpstr>
      <vt:lpstr>Devoted to prayer</vt:lpstr>
      <vt:lpstr>How is your prayer life?</vt:lpstr>
      <vt:lpstr>PowerPoint Presentation</vt:lpstr>
      <vt:lpstr>PowerPoint Presentation</vt:lpstr>
      <vt:lpstr>PowerPoint Presentation</vt:lpstr>
      <vt:lpstr>PowerPoint Presentation</vt:lpstr>
      <vt:lpstr>What is keeping us from prayer?</vt:lpstr>
      <vt:lpstr>PowerPoint Presentation</vt:lpstr>
      <vt:lpstr>Devoted to prayer: Romans 12:12</vt:lpstr>
      <vt:lpstr>Devoted to prayer: Romans 12:12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Devoted to prayer</dc:title>
  <dc:creator>Brenden Ashby</dc:creator>
  <cp:lastModifiedBy>Brenden Ashby</cp:lastModifiedBy>
  <cp:revision>10</cp:revision>
  <dcterms:created xsi:type="dcterms:W3CDTF">2020-06-25T18:05:37Z</dcterms:created>
  <dcterms:modified xsi:type="dcterms:W3CDTF">2020-06-30T21:53:57Z</dcterms:modified>
</cp:coreProperties>
</file>