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1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43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0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8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71D5D2-F80F-4534-A062-A4055C3ABFD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E2B715D-418E-488F-89ED-145F1CFC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7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 with a mountain in the background&#10;&#10;Description automatically generated">
            <a:extLst>
              <a:ext uri="{FF2B5EF4-FFF2-40B4-BE49-F238E27FC236}">
                <a16:creationId xmlns:a16="http://schemas.microsoft.com/office/drawing/2014/main" id="{D99BA818-C611-473C-9CA8-0DB385336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52144-5F46-439E-891D-CAE0C6E30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28" y="4464028"/>
            <a:ext cx="7089222" cy="1194650"/>
          </a:xfrm>
        </p:spPr>
        <p:txBody>
          <a:bodyPr>
            <a:normAutofit/>
          </a:bodyPr>
          <a:lstStyle/>
          <a:p>
            <a:r>
              <a:rPr lang="en-US" sz="4800" b="1" dirty="0"/>
              <a:t>Blessed Are the Peacemakers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D15A5-BBDF-4612-BF37-A559639A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Churchofchristtucson.org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C2C9C0-EDCD-4150-807F-369441231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501"/>
            <a:ext cx="989901" cy="7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90F1-1126-496C-9DBE-5A06C51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Blessed Are the Peacemakers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7D05-71E7-4765-82ED-B0F574D5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Nothing New:</a:t>
            </a:r>
          </a:p>
          <a:p>
            <a:pPr lvl="1"/>
            <a:r>
              <a:rPr lang="en-US" sz="3200" b="1" dirty="0"/>
              <a:t>We as a nation seem to be on edge right now.</a:t>
            </a:r>
          </a:p>
          <a:p>
            <a:pPr lvl="1"/>
            <a:r>
              <a:rPr lang="en-US" sz="3200" b="1" dirty="0"/>
              <a:t>While it seems these are unprecedented times, the Wisdom of the Bible reminds us this is nothing new. </a:t>
            </a:r>
            <a:r>
              <a:rPr lang="en-US" sz="3200" b="1" dirty="0">
                <a:solidFill>
                  <a:srgbClr val="FFFF00"/>
                </a:solidFill>
              </a:rPr>
              <a:t>Ecclesiastes 1:10</a:t>
            </a:r>
          </a:p>
          <a:p>
            <a:pPr lvl="1"/>
            <a:r>
              <a:rPr lang="en-US" sz="3200" b="1" dirty="0"/>
              <a:t>Conflict is a natural consequence of life under the sun. </a:t>
            </a:r>
            <a:r>
              <a:rPr lang="en-US" sz="3200" b="1" dirty="0">
                <a:solidFill>
                  <a:srgbClr val="FFFF00"/>
                </a:solidFill>
              </a:rPr>
              <a:t>Ecclesiastes 4:4</a:t>
            </a:r>
          </a:p>
        </p:txBody>
      </p:sp>
    </p:spTree>
    <p:extLst>
      <p:ext uri="{BB962C8B-B14F-4D97-AF65-F5344CB8AC3E}">
        <p14:creationId xmlns:p14="http://schemas.microsoft.com/office/powerpoint/2010/main" val="155689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90F1-1126-496C-9DBE-5A06C51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Blessed Are the Peacemakers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7D05-71E7-4765-82ED-B0F574D5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423071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Why Be A Peacemaker?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First, God said so!</a:t>
            </a:r>
          </a:p>
          <a:p>
            <a:pPr lvl="2"/>
            <a:r>
              <a:rPr lang="en-US" sz="3200" b="1" dirty="0">
                <a:solidFill>
                  <a:srgbClr val="FFFF00"/>
                </a:solidFill>
              </a:rPr>
              <a:t>Matthew 5:9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Jesus is showing us the type a person that is in the Kingdom.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Second, the Gospel thrives in a peaceful world.</a:t>
            </a:r>
          </a:p>
          <a:p>
            <a:pPr lvl="2"/>
            <a:r>
              <a:rPr lang="en-US" sz="3200" b="1" dirty="0">
                <a:solidFill>
                  <a:srgbClr val="FFFF00"/>
                </a:solidFill>
              </a:rPr>
              <a:t>2 Timothy 2:1-4</a:t>
            </a:r>
          </a:p>
        </p:txBody>
      </p:sp>
    </p:spTree>
    <p:extLst>
      <p:ext uri="{BB962C8B-B14F-4D97-AF65-F5344CB8AC3E}">
        <p14:creationId xmlns:p14="http://schemas.microsoft.com/office/powerpoint/2010/main" val="228379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the sky with a mountain in the background&#10;&#10;Description automatically generated">
            <a:extLst>
              <a:ext uri="{FF2B5EF4-FFF2-40B4-BE49-F238E27FC236}">
                <a16:creationId xmlns:a16="http://schemas.microsoft.com/office/drawing/2014/main" id="{67F0C088-59EE-4A76-8CA8-52B966E27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1EEDC-CB96-419A-A8CB-E5533139A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85" y="1164364"/>
            <a:ext cx="5742809" cy="2264636"/>
          </a:xfrm>
        </p:spPr>
        <p:txBody>
          <a:bodyPr>
            <a:no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Peacemakers Make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it  Easy to Pursue Peace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with Them: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8F74FE-64BE-4084-BE52-27EC68B7CC7A}"/>
              </a:ext>
            </a:extLst>
          </p:cNvPr>
          <p:cNvSpPr txBox="1">
            <a:spLocks/>
          </p:cNvSpPr>
          <p:nvPr/>
        </p:nvSpPr>
        <p:spPr>
          <a:xfrm>
            <a:off x="4983061" y="4539338"/>
            <a:ext cx="3574795" cy="120832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12:17-21</a:t>
            </a:r>
          </a:p>
          <a:p>
            <a:pPr algn="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Hebrews 12:12-15</a:t>
            </a:r>
          </a:p>
        </p:txBody>
      </p:sp>
    </p:spTree>
    <p:extLst>
      <p:ext uri="{BB962C8B-B14F-4D97-AF65-F5344CB8AC3E}">
        <p14:creationId xmlns:p14="http://schemas.microsoft.com/office/powerpoint/2010/main" val="5521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90F1-1126-496C-9DBE-5A06C51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Blessed Are the Peacemakers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7D05-71E7-4765-82ED-B0F574D5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423071" cy="48939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Peacemakers Save Their Credit for What Matters: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Most people don’t have the emotional capacity to tolerate constant negativity, criticism, or strong onions on everything under the sun. It’s a fact: your friends will just stop listening eventually.”                            – Ryan Goodwin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You can’t be angry at everything.                </a:t>
            </a:r>
            <a:r>
              <a:rPr lang="en-US" sz="3200" b="1" dirty="0">
                <a:solidFill>
                  <a:srgbClr val="FFFF00"/>
                </a:solidFill>
              </a:rPr>
              <a:t>Proverbs 29:9, 11</a:t>
            </a:r>
          </a:p>
        </p:txBody>
      </p:sp>
    </p:spTree>
    <p:extLst>
      <p:ext uri="{BB962C8B-B14F-4D97-AF65-F5344CB8AC3E}">
        <p14:creationId xmlns:p14="http://schemas.microsoft.com/office/powerpoint/2010/main" val="62513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90F1-1126-496C-9DBE-5A06C51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Blessed Are the Peacemakers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7D05-71E7-4765-82ED-B0F574D5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423071" cy="48939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Peacemakers Save Their Credit for What Matters: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You can’t be angry at everything.                </a:t>
            </a:r>
            <a:r>
              <a:rPr lang="en-US" sz="3200" b="1" dirty="0">
                <a:solidFill>
                  <a:srgbClr val="FFFF00"/>
                </a:solidFill>
              </a:rPr>
              <a:t>Proverbs 29:9, 11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There are only a few things in life that truly matter. </a:t>
            </a:r>
            <a:r>
              <a:rPr lang="en-US" sz="3200" b="1" dirty="0">
                <a:solidFill>
                  <a:srgbClr val="FFFF00"/>
                </a:solidFill>
              </a:rPr>
              <a:t>Luke 10:41-42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Be a peacemaker. </a:t>
            </a:r>
            <a:r>
              <a:rPr lang="en-US" sz="3200" b="1" dirty="0">
                <a:solidFill>
                  <a:srgbClr val="FFFF00"/>
                </a:solidFill>
              </a:rPr>
              <a:t>James 3:13-18</a:t>
            </a:r>
          </a:p>
        </p:txBody>
      </p:sp>
    </p:spTree>
    <p:extLst>
      <p:ext uri="{BB962C8B-B14F-4D97-AF65-F5344CB8AC3E}">
        <p14:creationId xmlns:p14="http://schemas.microsoft.com/office/powerpoint/2010/main" val="141706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18</TotalTime>
  <Words>225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Blessed Are the Peacemakers</vt:lpstr>
      <vt:lpstr>Blessed Are the Peacemakers</vt:lpstr>
      <vt:lpstr>Blessed Are the Peacemakers</vt:lpstr>
      <vt:lpstr>Peacemakers Make  it  Easy to Pursue Peace  with Them:</vt:lpstr>
      <vt:lpstr>Blessed Are the Peacemakers</vt:lpstr>
      <vt:lpstr>Blessed Are the Peacemakers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Are the Peacemakers</dc:title>
  <dc:creator>Brenden Ashby</dc:creator>
  <cp:lastModifiedBy>Brenden Ashby</cp:lastModifiedBy>
  <cp:revision>3</cp:revision>
  <dcterms:created xsi:type="dcterms:W3CDTF">2020-07-09T21:00:10Z</dcterms:created>
  <dcterms:modified xsi:type="dcterms:W3CDTF">2020-07-09T21:18:58Z</dcterms:modified>
</cp:coreProperties>
</file>