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6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63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0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7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09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211987-7B1C-4568-9FA4-D9366FF044C6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69A3CA5-F766-4369-B4F3-B23D902AD8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25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drop of water&#10;&#10;Description automatically generated with low confidence">
            <a:extLst>
              <a:ext uri="{FF2B5EF4-FFF2-40B4-BE49-F238E27FC236}">
                <a16:creationId xmlns:a16="http://schemas.microsoft.com/office/drawing/2014/main" id="{AE3591F7-56C9-4263-A406-075B6A416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5" r="122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0CC754-1B6E-4BA8-847E-D0CFF6FFE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739118" cy="1463040"/>
          </a:xfrm>
          <a:solidFill>
            <a:schemeClr val="bg1"/>
          </a:solidFill>
        </p:spPr>
        <p:txBody>
          <a:bodyPr/>
          <a:lstStyle/>
          <a:p>
            <a:r>
              <a:rPr lang="en-US" b="1" dirty="0"/>
              <a:t>Questions about bible baptism</a:t>
            </a:r>
          </a:p>
        </p:txBody>
      </p:sp>
    </p:spTree>
    <p:extLst>
      <p:ext uri="{BB962C8B-B14F-4D97-AF65-F5344CB8AC3E}">
        <p14:creationId xmlns:p14="http://schemas.microsoft.com/office/powerpoint/2010/main" val="83665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 Quick Primer: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Jesus taught baptism was necessary for salvation. </a:t>
            </a:r>
            <a:r>
              <a:rPr lang="en-US" sz="3000" b="1" dirty="0">
                <a:solidFill>
                  <a:srgbClr val="FF0000"/>
                </a:solidFill>
              </a:rPr>
              <a:t>Matthew 28:19; Mark 16:16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 Apostles preached the same. </a:t>
            </a:r>
            <a:r>
              <a:rPr lang="en-US" sz="3000" b="1" dirty="0">
                <a:solidFill>
                  <a:srgbClr val="FF0000"/>
                </a:solidFill>
              </a:rPr>
              <a:t>Acts 2:38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Those who obeyed the gospel in Acts were baptized. </a:t>
            </a:r>
            <a:r>
              <a:rPr lang="en-US" sz="3000" b="1" dirty="0">
                <a:solidFill>
                  <a:srgbClr val="FF0000"/>
                </a:solidFill>
              </a:rPr>
              <a:t>Acts 8:12 </a:t>
            </a:r>
            <a:r>
              <a:rPr lang="en-US" sz="3000" b="1" dirty="0"/>
              <a:t>(</a:t>
            </a:r>
            <a:r>
              <a:rPr lang="en-US" sz="3000" b="1" dirty="0">
                <a:solidFill>
                  <a:srgbClr val="FF0000"/>
                </a:solidFill>
              </a:rPr>
              <a:t>Acts 8:35-36; 9:18; 10:47-48; 16:15; 16:33; 22:16,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 letters teach the same. </a:t>
            </a:r>
            <a:r>
              <a:rPr lang="en-US" sz="3000" b="1" dirty="0">
                <a:solidFill>
                  <a:srgbClr val="FF0000"/>
                </a:solidFill>
              </a:rPr>
              <a:t>Romans 6:3-4; Galatians 3:27; 1 Peter 3;21</a:t>
            </a:r>
          </a:p>
        </p:txBody>
      </p:sp>
    </p:spTree>
    <p:extLst>
      <p:ext uri="{BB962C8B-B14F-4D97-AF65-F5344CB8AC3E}">
        <p14:creationId xmlns:p14="http://schemas.microsoft.com/office/powerpoint/2010/main" val="170569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Are You Teaching Water Salvation?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Absolutely not! The power to save is God’s.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The power in baptism is the same power that raised Christ, God. </a:t>
            </a:r>
            <a:r>
              <a:rPr lang="en-US" sz="3200" b="1" dirty="0">
                <a:solidFill>
                  <a:srgbClr val="FF0000"/>
                </a:solidFill>
              </a:rPr>
              <a:t>Romans 6:4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When we obey the command, we are not trusting in “water” but in Him who gave the command. </a:t>
            </a:r>
            <a:r>
              <a:rPr lang="en-US" sz="3200" b="1" dirty="0">
                <a:solidFill>
                  <a:srgbClr val="FF0000"/>
                </a:solidFill>
              </a:rPr>
              <a:t>Mark 16:16</a:t>
            </a:r>
          </a:p>
        </p:txBody>
      </p:sp>
    </p:spTree>
    <p:extLst>
      <p:ext uri="{BB962C8B-B14F-4D97-AF65-F5344CB8AC3E}">
        <p14:creationId xmlns:p14="http://schemas.microsoft.com/office/powerpoint/2010/main" val="131935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How Can One Be Saved by Faith If Baptism Saves?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First, we are saved by faith. </a:t>
            </a:r>
            <a:r>
              <a:rPr lang="en-US" sz="3200" b="1" dirty="0">
                <a:solidFill>
                  <a:srgbClr val="FF0000"/>
                </a:solidFill>
              </a:rPr>
              <a:t>Ephesians 2:8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Faith gets mis-defined as belief alone.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Biblical faith. </a:t>
            </a:r>
            <a:r>
              <a:rPr lang="en-US" sz="3200" b="1" dirty="0">
                <a:solidFill>
                  <a:srgbClr val="FF0000"/>
                </a:solidFill>
              </a:rPr>
              <a:t>Hebrews 11:1, 6, 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Faith and baptism work together.                    </a:t>
            </a:r>
            <a:r>
              <a:rPr lang="en-US" sz="3200" b="1" dirty="0">
                <a:solidFill>
                  <a:srgbClr val="FF0000"/>
                </a:solidFill>
              </a:rPr>
              <a:t>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138849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303C-1A0E-437E-98C4-00FB701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35863"/>
          </a:xfrm>
        </p:spPr>
        <p:txBody>
          <a:bodyPr/>
          <a:lstStyle/>
          <a:p>
            <a:r>
              <a:rPr lang="en-US" b="1" dirty="0"/>
              <a:t>Questions about bible baptism: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7BD4-0709-4953-9429-0A92482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21079"/>
            <a:ext cx="8065511" cy="47565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/>
              <a:t>Isn’t Baptism a Work? I Thought We’re Not Saved by Works.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Often cited verse is </a:t>
            </a:r>
            <a:r>
              <a:rPr lang="en-US" sz="3000" b="1" dirty="0">
                <a:solidFill>
                  <a:srgbClr val="FF0000"/>
                </a:solidFill>
              </a:rPr>
              <a:t>Ephesians 2:8-9.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Bible uses works in two ways.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/>
              <a:t>Meritorious works (</a:t>
            </a:r>
            <a:r>
              <a:rPr lang="en-US" sz="3000" b="1" dirty="0">
                <a:solidFill>
                  <a:srgbClr val="FF0000"/>
                </a:solidFill>
              </a:rPr>
              <a:t>Ephesians 2:8-9</a:t>
            </a:r>
            <a:r>
              <a:rPr lang="en-US" sz="3000" b="1" dirty="0"/>
              <a:t>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/>
              <a:t>Something we do that God commanded (</a:t>
            </a:r>
            <a:r>
              <a:rPr lang="en-US" sz="3000" b="1" dirty="0">
                <a:solidFill>
                  <a:srgbClr val="FF0000"/>
                </a:solidFill>
              </a:rPr>
              <a:t>James 2:26</a:t>
            </a:r>
            <a:r>
              <a:rPr lang="en-US" sz="3000" b="1" dirty="0"/>
              <a:t>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 Bible teaches that the Gospel is something we </a:t>
            </a:r>
            <a:r>
              <a:rPr lang="en-US" sz="3000" b="1" i="1" dirty="0"/>
              <a:t>obey</a:t>
            </a:r>
            <a:r>
              <a:rPr lang="en-US" sz="3000" b="1" dirty="0"/>
              <a:t>. </a:t>
            </a:r>
            <a:r>
              <a:rPr lang="en-US" sz="3000" b="1" dirty="0">
                <a:solidFill>
                  <a:srgbClr val="FF0000"/>
                </a:solidFill>
              </a:rPr>
              <a:t>2 Thessalonians 1:8; Romans 6:17, 3-4</a:t>
            </a:r>
          </a:p>
        </p:txBody>
      </p:sp>
    </p:spTree>
    <p:extLst>
      <p:ext uri="{BB962C8B-B14F-4D97-AF65-F5344CB8AC3E}">
        <p14:creationId xmlns:p14="http://schemas.microsoft.com/office/powerpoint/2010/main" val="55207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255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Integral</vt:lpstr>
      <vt:lpstr>Questions about bible baptism</vt:lpstr>
      <vt:lpstr>Questions about bible baptism:</vt:lpstr>
      <vt:lpstr>Questions about bible baptism:</vt:lpstr>
      <vt:lpstr>Questions about bible baptism:</vt:lpstr>
      <vt:lpstr>Questions about bible baptism: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bible baptism</dc:title>
  <dc:creator>Brenden Ashby</dc:creator>
  <cp:lastModifiedBy>Brenden Ashby</cp:lastModifiedBy>
  <cp:revision>3</cp:revision>
  <dcterms:created xsi:type="dcterms:W3CDTF">2021-09-24T17:50:44Z</dcterms:created>
  <dcterms:modified xsi:type="dcterms:W3CDTF">2021-09-24T18:07:38Z</dcterms:modified>
</cp:coreProperties>
</file>