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75" r:id="rId3"/>
    <p:sldId id="287" r:id="rId4"/>
    <p:sldId id="285" r:id="rId5"/>
    <p:sldId id="27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2"/>
    <p:restoredTop sz="94737"/>
  </p:normalViewPr>
  <p:slideViewPr>
    <p:cSldViewPr snapToGrid="0" snapToObjects="1">
      <p:cViewPr varScale="1">
        <p:scale>
          <a:sx n="113" d="100"/>
          <a:sy n="113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54154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0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" name="Picture 4" descr="Close up of heart shaped pages of a book">
            <a:extLst>
              <a:ext uri="{FF2B5EF4-FFF2-40B4-BE49-F238E27FC236}">
                <a16:creationId xmlns:a16="http://schemas.microsoft.com/office/drawing/2014/main" id="{B58337DF-B6EC-44A0-BB25-ED452B8940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15728" r="-1" b="-1"/>
          <a:stretch/>
        </p:blipFill>
        <p:spPr>
          <a:xfrm>
            <a:off x="19965" y="-2"/>
            <a:ext cx="12191695" cy="6858000"/>
          </a:xfrm>
          <a:prstGeom prst="rect">
            <a:avLst/>
          </a:prstGeom>
        </p:spPr>
      </p:pic>
      <p:pic>
        <p:nvPicPr>
          <p:cNvPr id="24" name="Picture 12">
            <a:extLst>
              <a:ext uri="{FF2B5EF4-FFF2-40B4-BE49-F238E27FC236}">
                <a16:creationId xmlns:a16="http://schemas.microsoft.com/office/drawing/2014/main" id="{21AF192C-698D-4635-9C9F-F9769A56A9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23BFC0-1A44-FB4A-ADFF-2CB21E69B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54" y="3428998"/>
            <a:ext cx="5816024" cy="2623459"/>
          </a:xfrm>
        </p:spPr>
        <p:txBody>
          <a:bodyPr>
            <a:normAutofit/>
          </a:bodyPr>
          <a:lstStyle/>
          <a:p>
            <a:r>
              <a:rPr lang="en-US" sz="6100" dirty="0"/>
              <a:t>The Secret of Obeying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74E2E-C999-7E4A-B5D7-A6479D898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093" y="2268786"/>
            <a:ext cx="5676648" cy="1160213"/>
          </a:xfrm>
        </p:spPr>
        <p:txBody>
          <a:bodyPr>
            <a:normAutofit/>
          </a:bodyPr>
          <a:lstStyle/>
          <a:p>
            <a:r>
              <a:rPr lang="en-US" sz="4000" dirty="0"/>
              <a:t>Jn. 15:1-10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192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147E635D-C3B4-465B-AF24-991B6BF63C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0">
            <a:extLst>
              <a:ext uri="{FF2B5EF4-FFF2-40B4-BE49-F238E27FC236}">
                <a16:creationId xmlns:a16="http://schemas.microsoft.com/office/drawing/2014/main" id="{4A0623D0-396B-499E-BBFB-C17F1BB0F2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" name="Picture 4" descr="Close up of heart shaped pages of a book">
            <a:extLst>
              <a:ext uri="{FF2B5EF4-FFF2-40B4-BE49-F238E27FC236}">
                <a16:creationId xmlns:a16="http://schemas.microsoft.com/office/drawing/2014/main" id="{B58337DF-B6EC-44A0-BB25-ED452B8940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t="15728" r="-1" b="-1"/>
          <a:stretch/>
        </p:blipFill>
        <p:spPr>
          <a:xfrm>
            <a:off x="19965" y="-2"/>
            <a:ext cx="12191695" cy="6858000"/>
          </a:xfrm>
          <a:prstGeom prst="rect">
            <a:avLst/>
          </a:prstGeom>
        </p:spPr>
      </p:pic>
      <p:pic>
        <p:nvPicPr>
          <p:cNvPr id="24" name="Picture 12">
            <a:extLst>
              <a:ext uri="{FF2B5EF4-FFF2-40B4-BE49-F238E27FC236}">
                <a16:creationId xmlns:a16="http://schemas.microsoft.com/office/drawing/2014/main" id="{21AF192C-698D-4635-9C9F-F9769A56A9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23BFC0-1A44-FB4A-ADFF-2CB21E69B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54" y="3428998"/>
            <a:ext cx="5816024" cy="2623459"/>
          </a:xfrm>
        </p:spPr>
        <p:txBody>
          <a:bodyPr>
            <a:normAutofit/>
          </a:bodyPr>
          <a:lstStyle/>
          <a:p>
            <a:r>
              <a:rPr lang="en-US" sz="6100" dirty="0"/>
              <a:t>The Secret of Obeying is Loving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74E2E-C999-7E4A-B5D7-A6479D898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1093" y="2268786"/>
            <a:ext cx="5676648" cy="1160213"/>
          </a:xfrm>
        </p:spPr>
        <p:txBody>
          <a:bodyPr>
            <a:normAutofit/>
          </a:bodyPr>
          <a:lstStyle/>
          <a:p>
            <a:r>
              <a:rPr lang="en-US" sz="4000" dirty="0"/>
              <a:t>Jn. 15:9,10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4E56C4B-C9E0-4F01-AF43-E69279A06A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8C654A17-56DA-4921-A42B-DE255FA663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574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5691-68FD-8447-B8D9-9E0B0315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54000"/>
            <a:ext cx="7958331" cy="1631285"/>
          </a:xfrm>
        </p:spPr>
        <p:txBody>
          <a:bodyPr>
            <a:normAutofit/>
          </a:bodyPr>
          <a:lstStyle/>
          <a:p>
            <a:r>
              <a:rPr lang="en-US" sz="3600" dirty="0"/>
              <a:t>Love is the greatest motive for obedience because….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EDA1-9F6A-2746-9E36-BB2A6A0D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centers on the Giver, not the gifts</a:t>
            </a:r>
          </a:p>
          <a:p>
            <a:r>
              <a:rPr lang="en-US" sz="3200" dirty="0"/>
              <a:t>It doesn’t measure sacrifice – gives all</a:t>
            </a:r>
          </a:p>
          <a:p>
            <a:r>
              <a:rPr lang="en-US" sz="3200" dirty="0"/>
              <a:t>God is love and love motivates Him</a:t>
            </a:r>
          </a:p>
          <a:p>
            <a:r>
              <a:rPr lang="en-US" sz="3200" dirty="0"/>
              <a:t>Love is fulfillment of the Law</a:t>
            </a:r>
          </a:p>
        </p:txBody>
      </p:sp>
    </p:spTree>
    <p:extLst>
      <p:ext uri="{BB962C8B-B14F-4D97-AF65-F5344CB8AC3E}">
        <p14:creationId xmlns:p14="http://schemas.microsoft.com/office/powerpoint/2010/main" val="209336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320973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541</TotalTime>
  <Words>54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PowerPoint Presentation</vt:lpstr>
      <vt:lpstr>The Secret of Obeying </vt:lpstr>
      <vt:lpstr>The Secret of Obeying is Loving</vt:lpstr>
      <vt:lpstr>Love is the greatest motive for obedience because….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Lindsay, Kurt E - (kurtl)</cp:lastModifiedBy>
  <cp:revision>3</cp:revision>
  <dcterms:created xsi:type="dcterms:W3CDTF">2021-09-06T18:00:36Z</dcterms:created>
  <dcterms:modified xsi:type="dcterms:W3CDTF">2021-11-10T03:55:35Z</dcterms:modified>
</cp:coreProperties>
</file>