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4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92A6-D9F4-4025-8FDE-8A7AAE497DD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A13C-6E17-4BB0-A02D-88E6A036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6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92A6-D9F4-4025-8FDE-8A7AAE497DD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A13C-6E17-4BB0-A02D-88E6A036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0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92A6-D9F4-4025-8FDE-8A7AAE497DD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A13C-6E17-4BB0-A02D-88E6A036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96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92A6-D9F4-4025-8FDE-8A7AAE497DD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A13C-6E17-4BB0-A02D-88E6A036302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5016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92A6-D9F4-4025-8FDE-8A7AAE497DD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A13C-6E17-4BB0-A02D-88E6A036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102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92A6-D9F4-4025-8FDE-8A7AAE497DD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A13C-6E17-4BB0-A02D-88E6A036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31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92A6-D9F4-4025-8FDE-8A7AAE497DD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A13C-6E17-4BB0-A02D-88E6A036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189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92A6-D9F4-4025-8FDE-8A7AAE497DD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A13C-6E17-4BB0-A02D-88E6A036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6967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92A6-D9F4-4025-8FDE-8A7AAE497DD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A13C-6E17-4BB0-A02D-88E6A036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92A6-D9F4-4025-8FDE-8A7AAE497DD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A13C-6E17-4BB0-A02D-88E6A036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44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92A6-D9F4-4025-8FDE-8A7AAE497DD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A13C-6E17-4BB0-A02D-88E6A036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433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92A6-D9F4-4025-8FDE-8A7AAE497DD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A13C-6E17-4BB0-A02D-88E6A036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509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92A6-D9F4-4025-8FDE-8A7AAE497DD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A13C-6E17-4BB0-A02D-88E6A036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03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92A6-D9F4-4025-8FDE-8A7AAE497DD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A13C-6E17-4BB0-A02D-88E6A036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95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92A6-D9F4-4025-8FDE-8A7AAE497DD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A13C-6E17-4BB0-A02D-88E6A036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62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92A6-D9F4-4025-8FDE-8A7AAE497DD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A13C-6E17-4BB0-A02D-88E6A036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4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D92A6-D9F4-4025-8FDE-8A7AAE497DD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DA13C-6E17-4BB0-A02D-88E6A036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9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D92A6-D9F4-4025-8FDE-8A7AAE497DD0}" type="datetimeFigureOut">
              <a:rPr lang="en-US" smtClean="0"/>
              <a:t>11/13/2021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DA13C-6E17-4BB0-A02D-88E6A03630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27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1EA087-88D6-4073-B457-C78BE9F43B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" b="14980"/>
          <a:stretch/>
        </p:blipFill>
        <p:spPr>
          <a:xfrm>
            <a:off x="20" y="2030"/>
            <a:ext cx="12191980" cy="685597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D1CAB03-F6A4-4736-85F6-261056424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"/>
            <a:ext cx="12192000" cy="6858000"/>
          </a:xfrm>
          <a:prstGeom prst="rect">
            <a:avLst/>
          </a:prstGeom>
          <a:gradFill flip="none" rotWithShape="1">
            <a:gsLst>
              <a:gs pos="32000">
                <a:schemeClr val="bg2">
                  <a:lumMod val="75000"/>
                  <a:alpha val="3000"/>
                </a:schemeClr>
              </a:gs>
              <a:gs pos="100000">
                <a:sysClr val="windowText" lastClr="000000">
                  <a:alpha val="70000"/>
                </a:sysClr>
              </a:gs>
            </a:gsLst>
            <a:path path="circle">
              <a:fillToRect l="50000" t="5000" r="50000" b="95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E2321B3-5D47-422E-8DD6-192DA485F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30000"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tile tx="0" ty="0" sx="100000" sy="100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A5A19A-5670-497B-9A8C-7F6E0666F6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45" y="1041400"/>
            <a:ext cx="9699109" cy="2387600"/>
          </a:xfrm>
        </p:spPr>
        <p:txBody>
          <a:bodyPr>
            <a:normAutofit/>
          </a:bodyPr>
          <a:lstStyle/>
          <a:p>
            <a:r>
              <a:rPr lang="en-US" dirty="0">
                <a:ln>
                  <a:solidFill>
                    <a:sysClr val="windowText" lastClr="000000"/>
                  </a:solidFill>
                </a:ln>
              </a:rPr>
              <a:t>When we come together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EEF32-E941-4C50-9707-0C72482BA0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5268" y="3429000"/>
            <a:ext cx="9001462" cy="810571"/>
          </a:xfrm>
        </p:spPr>
        <p:txBody>
          <a:bodyPr>
            <a:normAutofit/>
          </a:bodyPr>
          <a:lstStyle/>
          <a:p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Acts 20:7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E2551AC-A756-4ED9-9AF2-12D3F15318CF}"/>
              </a:ext>
            </a:extLst>
          </p:cNvPr>
          <p:cNvSpPr txBox="1">
            <a:spLocks/>
          </p:cNvSpPr>
          <p:nvPr/>
        </p:nvSpPr>
        <p:spPr>
          <a:xfrm>
            <a:off x="1595268" y="6181988"/>
            <a:ext cx="9001462" cy="6047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>
                  <a:outerShdw blurRad="50800" dist="38100" dir="2700000" algn="tl" rotWithShape="0">
                    <a:srgbClr val="000000">
                      <a:alpha val="48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382333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867DB-49E8-41A7-B6C9-CD1C4F8FC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4" y="282430"/>
            <a:ext cx="10353761" cy="1326321"/>
          </a:xfrm>
        </p:spPr>
        <p:txBody>
          <a:bodyPr/>
          <a:lstStyle/>
          <a:p>
            <a:pPr algn="l"/>
            <a:r>
              <a:rPr lang="en-US" dirty="0"/>
              <a:t>When we come together:</a:t>
            </a:r>
            <a:br>
              <a:rPr lang="en-US" dirty="0"/>
            </a:br>
            <a:r>
              <a:rPr lang="en-US" sz="2800" dirty="0">
                <a:solidFill>
                  <a:srgbClr val="FFFF00"/>
                </a:solidFill>
              </a:rPr>
              <a:t>Acts 20:7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0CAB3-605A-4940-B30C-0A66F5F2A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08751"/>
            <a:ext cx="10353762" cy="5026941"/>
          </a:xfrm>
        </p:spPr>
        <p:txBody>
          <a:bodyPr>
            <a:normAutofit lnSpcReduction="10000"/>
          </a:bodyPr>
          <a:lstStyle/>
          <a:p>
            <a:r>
              <a:rPr lang="en-US" sz="3200" b="1" dirty="0"/>
              <a:t>Teaching that equips.                                                             </a:t>
            </a:r>
            <a:r>
              <a:rPr lang="en-US" sz="3200" b="1" dirty="0">
                <a:solidFill>
                  <a:srgbClr val="FFFF00"/>
                </a:solidFill>
              </a:rPr>
              <a:t>Eph. 4:11-16; Acts 2:42; 20:7</a:t>
            </a:r>
          </a:p>
          <a:p>
            <a:r>
              <a:rPr lang="en-US" sz="3200" b="1" dirty="0"/>
              <a:t>Devoted to prayer.                                                                         </a:t>
            </a:r>
            <a:r>
              <a:rPr lang="en-US" sz="3200" b="1" dirty="0">
                <a:solidFill>
                  <a:srgbClr val="FFFF00"/>
                </a:solidFill>
              </a:rPr>
              <a:t>Jas. 4:16; 1 Thess. 5:17; Acts 2:42; 1 Cor. 14:12-19</a:t>
            </a:r>
          </a:p>
          <a:p>
            <a:r>
              <a:rPr lang="en-US" sz="3200" b="1" dirty="0"/>
              <a:t>Singing with the understanding.                                       </a:t>
            </a:r>
            <a:r>
              <a:rPr lang="en-US" sz="3200" b="1" dirty="0">
                <a:solidFill>
                  <a:srgbClr val="FFFF00"/>
                </a:solidFill>
              </a:rPr>
              <a:t>Eph. 5:19; Col. 3:16; 1 Cor. 14:14-15</a:t>
            </a:r>
          </a:p>
          <a:p>
            <a:r>
              <a:rPr lang="en-US" sz="3200" b="1" dirty="0"/>
              <a:t>Remember the Lord’s death.                                            </a:t>
            </a:r>
            <a:r>
              <a:rPr lang="en-US" sz="3200" b="1" dirty="0">
                <a:solidFill>
                  <a:srgbClr val="FFFF00"/>
                </a:solidFill>
              </a:rPr>
              <a:t>Acts 20:7; 1 Cor. 11:17, 18, 20; 23-26</a:t>
            </a:r>
          </a:p>
        </p:txBody>
      </p:sp>
    </p:spTree>
    <p:extLst>
      <p:ext uri="{BB962C8B-B14F-4D97-AF65-F5344CB8AC3E}">
        <p14:creationId xmlns:p14="http://schemas.microsoft.com/office/powerpoint/2010/main" val="339777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7</TotalTime>
  <Words>84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Bookman Old Style</vt:lpstr>
      <vt:lpstr>Calibri</vt:lpstr>
      <vt:lpstr>Rockwell</vt:lpstr>
      <vt:lpstr>Damask</vt:lpstr>
      <vt:lpstr>When we come together</vt:lpstr>
      <vt:lpstr>When we come together: Acts 20:7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we come together</dc:title>
  <dc:creator>Brenden Ashby</dc:creator>
  <cp:lastModifiedBy>Brenden Ashby</cp:lastModifiedBy>
  <cp:revision>2</cp:revision>
  <dcterms:created xsi:type="dcterms:W3CDTF">2021-11-14T05:40:24Z</dcterms:created>
  <dcterms:modified xsi:type="dcterms:W3CDTF">2021-11-14T05:48:10Z</dcterms:modified>
</cp:coreProperties>
</file>