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4E2CC51-A399-46C2-9D59-1AE4980C0425}" type="datetimeFigureOut">
              <a:rPr lang="en-US" smtClean="0"/>
              <a:t>11/15/2021</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FC7DD9F3-70D9-453F-867D-B8BC5DBE0D8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28828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E2CC51-A399-46C2-9D59-1AE4980C0425}"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DD9F3-70D9-453F-867D-B8BC5DBE0D86}" type="slidenum">
              <a:rPr lang="en-US" smtClean="0"/>
              <a:t>‹#›</a:t>
            </a:fld>
            <a:endParaRPr lang="en-US"/>
          </a:p>
        </p:txBody>
      </p:sp>
    </p:spTree>
    <p:extLst>
      <p:ext uri="{BB962C8B-B14F-4D97-AF65-F5344CB8AC3E}">
        <p14:creationId xmlns:p14="http://schemas.microsoft.com/office/powerpoint/2010/main" val="1557942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E2CC51-A399-46C2-9D59-1AE4980C0425}"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DD9F3-70D9-453F-867D-B8BC5DBE0D86}" type="slidenum">
              <a:rPr lang="en-US" smtClean="0"/>
              <a:t>‹#›</a:t>
            </a:fld>
            <a:endParaRPr lang="en-US"/>
          </a:p>
        </p:txBody>
      </p:sp>
    </p:spTree>
    <p:extLst>
      <p:ext uri="{BB962C8B-B14F-4D97-AF65-F5344CB8AC3E}">
        <p14:creationId xmlns:p14="http://schemas.microsoft.com/office/powerpoint/2010/main" val="3533235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E2CC51-A399-46C2-9D59-1AE4980C0425}"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DD9F3-70D9-453F-867D-B8BC5DBE0D86}" type="slidenum">
              <a:rPr lang="en-US" smtClean="0"/>
              <a:t>‹#›</a:t>
            </a:fld>
            <a:endParaRPr lang="en-US"/>
          </a:p>
        </p:txBody>
      </p:sp>
    </p:spTree>
    <p:extLst>
      <p:ext uri="{BB962C8B-B14F-4D97-AF65-F5344CB8AC3E}">
        <p14:creationId xmlns:p14="http://schemas.microsoft.com/office/powerpoint/2010/main" val="3714423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E2CC51-A399-46C2-9D59-1AE4980C0425}"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DD9F3-70D9-453F-867D-B8BC5DBE0D8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7761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E2CC51-A399-46C2-9D59-1AE4980C0425}"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DD9F3-70D9-453F-867D-B8BC5DBE0D86}" type="slidenum">
              <a:rPr lang="en-US" smtClean="0"/>
              <a:t>‹#›</a:t>
            </a:fld>
            <a:endParaRPr lang="en-US"/>
          </a:p>
        </p:txBody>
      </p:sp>
    </p:spTree>
    <p:extLst>
      <p:ext uri="{BB962C8B-B14F-4D97-AF65-F5344CB8AC3E}">
        <p14:creationId xmlns:p14="http://schemas.microsoft.com/office/powerpoint/2010/main" val="24064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E2CC51-A399-46C2-9D59-1AE4980C0425}" type="datetimeFigureOut">
              <a:rPr lang="en-US" smtClean="0"/>
              <a:t>11/15/2021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7DD9F3-70D9-453F-867D-B8BC5DBE0D86}" type="slidenum">
              <a:rPr lang="en-US" smtClean="0"/>
              <a:t>‹#›</a:t>
            </a:fld>
            <a:endParaRPr lang="en-US"/>
          </a:p>
        </p:txBody>
      </p:sp>
    </p:spTree>
    <p:extLst>
      <p:ext uri="{BB962C8B-B14F-4D97-AF65-F5344CB8AC3E}">
        <p14:creationId xmlns:p14="http://schemas.microsoft.com/office/powerpoint/2010/main" val="365472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E2CC51-A399-46C2-9D59-1AE4980C0425}" type="datetimeFigureOut">
              <a:rPr lang="en-US" smtClean="0"/>
              <a:t>11/15/2021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7DD9F3-70D9-453F-867D-B8BC5DBE0D86}" type="slidenum">
              <a:rPr lang="en-US" smtClean="0"/>
              <a:t>‹#›</a:t>
            </a:fld>
            <a:endParaRPr lang="en-US"/>
          </a:p>
        </p:txBody>
      </p:sp>
    </p:spTree>
    <p:extLst>
      <p:ext uri="{BB962C8B-B14F-4D97-AF65-F5344CB8AC3E}">
        <p14:creationId xmlns:p14="http://schemas.microsoft.com/office/powerpoint/2010/main" val="922618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2CC51-A399-46C2-9D59-1AE4980C0425}" type="datetimeFigureOut">
              <a:rPr lang="en-US" smtClean="0"/>
              <a:t>11/15/2021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7DD9F3-70D9-453F-867D-B8BC5DBE0D86}" type="slidenum">
              <a:rPr lang="en-US" smtClean="0"/>
              <a:t>‹#›</a:t>
            </a:fld>
            <a:endParaRPr lang="en-US"/>
          </a:p>
        </p:txBody>
      </p:sp>
    </p:spTree>
    <p:extLst>
      <p:ext uri="{BB962C8B-B14F-4D97-AF65-F5344CB8AC3E}">
        <p14:creationId xmlns:p14="http://schemas.microsoft.com/office/powerpoint/2010/main" val="3760021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E2CC51-A399-46C2-9D59-1AE4980C0425}"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DD9F3-70D9-453F-867D-B8BC5DBE0D86}" type="slidenum">
              <a:rPr lang="en-US" smtClean="0"/>
              <a:t>‹#›</a:t>
            </a:fld>
            <a:endParaRPr lang="en-US"/>
          </a:p>
        </p:txBody>
      </p:sp>
    </p:spTree>
    <p:extLst>
      <p:ext uri="{BB962C8B-B14F-4D97-AF65-F5344CB8AC3E}">
        <p14:creationId xmlns:p14="http://schemas.microsoft.com/office/powerpoint/2010/main" val="535591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E2CC51-A399-46C2-9D59-1AE4980C0425}"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DD9F3-70D9-453F-867D-B8BC5DBE0D86}" type="slidenum">
              <a:rPr lang="en-US" smtClean="0"/>
              <a:t>‹#›</a:t>
            </a:fld>
            <a:endParaRPr lang="en-US"/>
          </a:p>
        </p:txBody>
      </p:sp>
    </p:spTree>
    <p:extLst>
      <p:ext uri="{BB962C8B-B14F-4D97-AF65-F5344CB8AC3E}">
        <p14:creationId xmlns:p14="http://schemas.microsoft.com/office/powerpoint/2010/main" val="70701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4E2CC51-A399-46C2-9D59-1AE4980C0425}" type="datetimeFigureOut">
              <a:rPr lang="en-US" smtClean="0"/>
              <a:t>11/15/2021</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FC7DD9F3-70D9-453F-867D-B8BC5DBE0D86}" type="slidenum">
              <a:rPr lang="en-US" smtClean="0"/>
              <a:t>‹#›</a:t>
            </a:fld>
            <a:endParaRPr lang="en-US"/>
          </a:p>
        </p:txBody>
      </p:sp>
    </p:spTree>
    <p:extLst>
      <p:ext uri="{BB962C8B-B14F-4D97-AF65-F5344CB8AC3E}">
        <p14:creationId xmlns:p14="http://schemas.microsoft.com/office/powerpoint/2010/main" val="247980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FB0C39A-F8CA-4A79-AFFC-E9780FB199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match, silhouette&#10;&#10;Description automatically generated">
            <a:extLst>
              <a:ext uri="{FF2B5EF4-FFF2-40B4-BE49-F238E27FC236}">
                <a16:creationId xmlns:a16="http://schemas.microsoft.com/office/drawing/2014/main" id="{7D254344-DF11-4419-BFE3-9C76A43E99C7}"/>
              </a:ext>
            </a:extLst>
          </p:cNvPr>
          <p:cNvPicPr>
            <a:picLocks noChangeAspect="1"/>
          </p:cNvPicPr>
          <p:nvPr/>
        </p:nvPicPr>
        <p:blipFill rotWithShape="1">
          <a:blip r:embed="rId2">
            <a:alphaModFix amt="40000"/>
            <a:extLst>
              <a:ext uri="{28A0092B-C50C-407E-A947-70E740481C1C}">
                <a14:useLocalDpi xmlns:a14="http://schemas.microsoft.com/office/drawing/2010/main" val="0"/>
              </a:ext>
            </a:extLst>
          </a:blip>
          <a:srcRect/>
          <a:stretch/>
        </p:blipFill>
        <p:spPr>
          <a:xfrm>
            <a:off x="20" y="-2"/>
            <a:ext cx="12191980" cy="6858000"/>
          </a:xfrm>
          <a:prstGeom prst="rect">
            <a:avLst/>
          </a:prstGeom>
        </p:spPr>
      </p:pic>
      <p:sp>
        <p:nvSpPr>
          <p:cNvPr id="2" name="Title 1">
            <a:extLst>
              <a:ext uri="{FF2B5EF4-FFF2-40B4-BE49-F238E27FC236}">
                <a16:creationId xmlns:a16="http://schemas.microsoft.com/office/drawing/2014/main" id="{E7B8814A-EB55-424C-99C6-5C29A7B777C7}"/>
              </a:ext>
            </a:extLst>
          </p:cNvPr>
          <p:cNvSpPr>
            <a:spLocks noGrp="1"/>
          </p:cNvSpPr>
          <p:nvPr>
            <p:ph type="ctrTitle"/>
          </p:nvPr>
        </p:nvSpPr>
        <p:spPr>
          <a:xfrm>
            <a:off x="1261872" y="758952"/>
            <a:ext cx="9418320" cy="4041648"/>
          </a:xfrm>
        </p:spPr>
        <p:txBody>
          <a:bodyPr>
            <a:normAutofit/>
          </a:bodyPr>
          <a:lstStyle/>
          <a:p>
            <a:r>
              <a:rPr lang="en-US" dirty="0"/>
              <a:t>Who Is the Holy Spirit?</a:t>
            </a:r>
          </a:p>
        </p:txBody>
      </p:sp>
      <p:sp>
        <p:nvSpPr>
          <p:cNvPr id="3" name="Subtitle 2">
            <a:extLst>
              <a:ext uri="{FF2B5EF4-FFF2-40B4-BE49-F238E27FC236}">
                <a16:creationId xmlns:a16="http://schemas.microsoft.com/office/drawing/2014/main" id="{8E44B558-5E5E-4A63-A741-7FC90E2E2495}"/>
              </a:ext>
            </a:extLst>
          </p:cNvPr>
          <p:cNvSpPr>
            <a:spLocks noGrp="1"/>
          </p:cNvSpPr>
          <p:nvPr>
            <p:ph type="subTitle" idx="1"/>
          </p:nvPr>
        </p:nvSpPr>
        <p:spPr>
          <a:xfrm>
            <a:off x="1250687" y="6209950"/>
            <a:ext cx="9418320" cy="576743"/>
          </a:xfrm>
        </p:spPr>
        <p:txBody>
          <a:bodyPr>
            <a:normAutofit/>
          </a:bodyPr>
          <a:lstStyle/>
          <a:p>
            <a:r>
              <a:rPr lang="en-US" b="1" i="1" dirty="0">
                <a:solidFill>
                  <a:srgbClr val="FFFF00"/>
                </a:solidFill>
              </a:rPr>
              <a:t>Churchofchristtucson.org</a:t>
            </a:r>
          </a:p>
        </p:txBody>
      </p:sp>
      <p:sp>
        <p:nvSpPr>
          <p:cNvPr id="7" name="Subtitle 2">
            <a:extLst>
              <a:ext uri="{FF2B5EF4-FFF2-40B4-BE49-F238E27FC236}">
                <a16:creationId xmlns:a16="http://schemas.microsoft.com/office/drawing/2014/main" id="{064A84D7-83A0-4F2C-AA80-A440955B9557}"/>
              </a:ext>
            </a:extLst>
          </p:cNvPr>
          <p:cNvSpPr txBox="1">
            <a:spLocks/>
          </p:cNvSpPr>
          <p:nvPr/>
        </p:nvSpPr>
        <p:spPr>
          <a:xfrm>
            <a:off x="3860887" y="4223857"/>
            <a:ext cx="4470226" cy="576743"/>
          </a:xfrm>
          <a:prstGeom prst="rect">
            <a:avLst/>
          </a:prstGeom>
        </p:spPr>
        <p:txBody>
          <a:bodyPr vert="horz" lIns="91440" tIns="45720" rIns="91440" bIns="45720" rtlCol="0">
            <a:normAutofit/>
          </a:bodyPr>
          <a:lstStyle>
            <a:lvl1pPr marL="0" indent="0" algn="l" defTabSz="914400" rtl="0" eaLnBrk="1" latinLnBrk="0" hangingPunct="1">
              <a:lnSpc>
                <a:spcPct val="95000"/>
              </a:lnSpc>
              <a:spcBef>
                <a:spcPts val="1400"/>
              </a:spcBef>
              <a:spcAft>
                <a:spcPts val="200"/>
              </a:spcAft>
              <a:buClr>
                <a:schemeClr val="accent1"/>
              </a:buClr>
              <a:buSzPct val="80000"/>
              <a:buFont typeface="Arial" pitchFamily="34" charset="0"/>
              <a:buNone/>
              <a:defRPr sz="2200" kern="1200" spc="10" baseline="0">
                <a:solidFill>
                  <a:schemeClr val="tx1">
                    <a:lumMod val="75000"/>
                  </a:schemeClr>
                </a:solidFill>
                <a:latin typeface="+mn-lt"/>
                <a:ea typeface="+mn-ea"/>
                <a:cs typeface="+mn-cs"/>
              </a:defRPr>
            </a:lvl1pPr>
            <a:lvl2pPr marL="457200" indent="0" algn="ctr" defTabSz="914400" rtl="0" eaLnBrk="1" latinLnBrk="0" hangingPunct="1">
              <a:lnSpc>
                <a:spcPct val="90000"/>
              </a:lnSpc>
              <a:spcBef>
                <a:spcPts val="300"/>
              </a:spcBef>
              <a:spcAft>
                <a:spcPts val="300"/>
              </a:spcAft>
              <a:buClr>
                <a:schemeClr val="accent1"/>
              </a:buClr>
              <a:buFont typeface="Wingdings 2" pitchFamily="18" charset="2"/>
              <a:buNone/>
              <a:defRPr sz="2200" kern="1200">
                <a:solidFill>
                  <a:schemeClr val="tx1">
                    <a:lumMod val="85000"/>
                    <a:lumOff val="15000"/>
                  </a:schemeClr>
                </a:solidFill>
                <a:latin typeface="+mn-lt"/>
                <a:ea typeface="+mn-ea"/>
                <a:cs typeface="+mn-cs"/>
              </a:defRPr>
            </a:lvl2pPr>
            <a:lvl3pPr marL="914400" indent="0" algn="ctr" defTabSz="914400" rtl="0" eaLnBrk="1" latinLnBrk="0" hangingPunct="1">
              <a:lnSpc>
                <a:spcPct val="90000"/>
              </a:lnSpc>
              <a:spcBef>
                <a:spcPts val="300"/>
              </a:spcBef>
              <a:spcAft>
                <a:spcPts val="300"/>
              </a:spcAft>
              <a:buClr>
                <a:schemeClr val="accent1"/>
              </a:buClr>
              <a:buFont typeface="Wingdings 2" pitchFamily="18" charset="2"/>
              <a:buNone/>
              <a:defRPr sz="2200" kern="1200">
                <a:solidFill>
                  <a:schemeClr val="tx1">
                    <a:lumMod val="85000"/>
                    <a:lumOff val="15000"/>
                  </a:schemeClr>
                </a:solidFill>
                <a:latin typeface="+mn-lt"/>
                <a:ea typeface="+mn-ea"/>
                <a:cs typeface="+mn-cs"/>
              </a:defRPr>
            </a:lvl3pPr>
            <a:lvl4pPr marL="1371600" indent="0" algn="ctr" defTabSz="914400" rtl="0" eaLnBrk="1" latinLnBrk="0" hangingPunct="1">
              <a:lnSpc>
                <a:spcPct val="90000"/>
              </a:lnSpc>
              <a:spcBef>
                <a:spcPts val="300"/>
              </a:spcBef>
              <a:spcAft>
                <a:spcPts val="300"/>
              </a:spcAft>
              <a:buClr>
                <a:schemeClr val="accent1"/>
              </a:buClr>
              <a:buFont typeface="Wingdings 2" pitchFamily="18" charset="2"/>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90000"/>
              </a:lnSpc>
              <a:spcBef>
                <a:spcPts val="300"/>
              </a:spcBef>
              <a:spcAft>
                <a:spcPts val="300"/>
              </a:spcAft>
              <a:buClr>
                <a:schemeClr val="accent1"/>
              </a:buClr>
              <a:buFont typeface="Wingdings 2" pitchFamily="18" charset="2"/>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90000"/>
              </a:lnSpc>
              <a:spcBef>
                <a:spcPts val="300"/>
              </a:spcBef>
              <a:spcAft>
                <a:spcPts val="300"/>
              </a:spcAft>
              <a:buClr>
                <a:schemeClr val="accent1"/>
              </a:buClr>
              <a:buFont typeface="Wingdings 2" pitchFamily="18" charset="2"/>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90000"/>
              </a:lnSpc>
              <a:spcBef>
                <a:spcPts val="300"/>
              </a:spcBef>
              <a:spcAft>
                <a:spcPts val="300"/>
              </a:spcAft>
              <a:buClr>
                <a:schemeClr val="accent1"/>
              </a:buClr>
              <a:buFont typeface="Wingdings 2" pitchFamily="18" charset="2"/>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90000"/>
              </a:lnSpc>
              <a:spcBef>
                <a:spcPts val="300"/>
              </a:spcBef>
              <a:spcAft>
                <a:spcPts val="300"/>
              </a:spcAft>
              <a:buClr>
                <a:schemeClr val="accent1"/>
              </a:buClr>
              <a:buFont typeface="Wingdings 2" pitchFamily="18" charset="2"/>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90000"/>
              </a:lnSpc>
              <a:spcBef>
                <a:spcPts val="300"/>
              </a:spcBef>
              <a:spcAft>
                <a:spcPts val="300"/>
              </a:spcAft>
              <a:buClr>
                <a:schemeClr val="accent1"/>
              </a:buClr>
              <a:buFont typeface="Wingdings 2" pitchFamily="18" charset="2"/>
              <a:buNone/>
              <a:defRPr sz="2000" kern="1200">
                <a:solidFill>
                  <a:schemeClr val="tx1">
                    <a:lumMod val="85000"/>
                    <a:lumOff val="15000"/>
                  </a:schemeClr>
                </a:solidFill>
                <a:latin typeface="+mn-lt"/>
                <a:ea typeface="+mn-ea"/>
                <a:cs typeface="+mn-cs"/>
              </a:defRPr>
            </a:lvl9pPr>
          </a:lstStyle>
          <a:p>
            <a:pPr algn="ctr"/>
            <a:r>
              <a:rPr lang="en-US" sz="2800" b="1" dirty="0">
                <a:solidFill>
                  <a:srgbClr val="FFFF00"/>
                </a:solidFill>
              </a:rPr>
              <a:t>2 Corinthians 13:14</a:t>
            </a:r>
          </a:p>
        </p:txBody>
      </p:sp>
    </p:spTree>
    <p:extLst>
      <p:ext uri="{BB962C8B-B14F-4D97-AF65-F5344CB8AC3E}">
        <p14:creationId xmlns:p14="http://schemas.microsoft.com/office/powerpoint/2010/main" val="4182804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4DB0-107C-4DB0-B538-C054227E0408}"/>
              </a:ext>
            </a:extLst>
          </p:cNvPr>
          <p:cNvSpPr>
            <a:spLocks noGrp="1"/>
          </p:cNvSpPr>
          <p:nvPr>
            <p:ph type="title"/>
          </p:nvPr>
        </p:nvSpPr>
        <p:spPr>
          <a:xfrm>
            <a:off x="536895" y="365760"/>
            <a:ext cx="10417617" cy="1325562"/>
          </a:xfrm>
        </p:spPr>
        <p:txBody>
          <a:bodyPr/>
          <a:lstStyle/>
          <a:p>
            <a:r>
              <a:rPr lang="en-US" b="1" dirty="0"/>
              <a:t>Who Is the Holy Spirit?</a:t>
            </a:r>
            <a:br>
              <a:rPr lang="en-US" b="1" dirty="0"/>
            </a:br>
            <a:r>
              <a:rPr lang="en-US" sz="3600" b="1" dirty="0">
                <a:solidFill>
                  <a:srgbClr val="FF0000"/>
                </a:solidFill>
              </a:rPr>
              <a:t>2 Corinthians 13:14</a:t>
            </a:r>
            <a:endParaRPr lang="en-US" b="1" dirty="0">
              <a:solidFill>
                <a:srgbClr val="FF0000"/>
              </a:solidFill>
            </a:endParaRPr>
          </a:p>
        </p:txBody>
      </p:sp>
      <p:sp>
        <p:nvSpPr>
          <p:cNvPr id="3" name="Content Placeholder 2">
            <a:extLst>
              <a:ext uri="{FF2B5EF4-FFF2-40B4-BE49-F238E27FC236}">
                <a16:creationId xmlns:a16="http://schemas.microsoft.com/office/drawing/2014/main" id="{74A532AC-BB01-4342-8096-33AD6BAE321A}"/>
              </a:ext>
            </a:extLst>
          </p:cNvPr>
          <p:cNvSpPr>
            <a:spLocks noGrp="1"/>
          </p:cNvSpPr>
          <p:nvPr>
            <p:ph idx="1"/>
          </p:nvPr>
        </p:nvSpPr>
        <p:spPr>
          <a:xfrm>
            <a:off x="536895" y="1828800"/>
            <a:ext cx="9320337" cy="4857226"/>
          </a:xfrm>
        </p:spPr>
        <p:txBody>
          <a:bodyPr>
            <a:normAutofit/>
          </a:bodyPr>
          <a:lstStyle/>
          <a:p>
            <a:r>
              <a:rPr lang="en-US" sz="3200" b="1" dirty="0">
                <a:solidFill>
                  <a:srgbClr val="000000"/>
                </a:solidFill>
              </a:rPr>
              <a:t>The Holy Spirit Is One of the Godhead:</a:t>
            </a:r>
          </a:p>
          <a:p>
            <a:pPr lvl="1"/>
            <a:r>
              <a:rPr lang="en-US" sz="3200" b="1" dirty="0">
                <a:solidFill>
                  <a:srgbClr val="000000"/>
                </a:solidFill>
              </a:rPr>
              <a:t>All Three are called God.                               </a:t>
            </a:r>
            <a:r>
              <a:rPr lang="en-US" sz="3200" b="1" dirty="0">
                <a:solidFill>
                  <a:srgbClr val="FF0000"/>
                </a:solidFill>
              </a:rPr>
              <a:t>1 Cor. 8:6; Jn. 1:1; Acts 5:3-4</a:t>
            </a:r>
          </a:p>
          <a:p>
            <a:pPr lvl="1"/>
            <a:r>
              <a:rPr lang="en-US" sz="3200" b="1" dirty="0">
                <a:solidFill>
                  <a:srgbClr val="000000"/>
                </a:solidFill>
              </a:rPr>
              <a:t>What is said of Deity is said of the Holy Spirit.</a:t>
            </a:r>
          </a:p>
          <a:p>
            <a:pPr lvl="2"/>
            <a:r>
              <a:rPr lang="en-US" sz="3200" b="1" dirty="0">
                <a:solidFill>
                  <a:srgbClr val="000000"/>
                </a:solidFill>
              </a:rPr>
              <a:t>All Three dwell in the Christian.                </a:t>
            </a:r>
            <a:r>
              <a:rPr lang="en-US" sz="3200" b="1" dirty="0">
                <a:solidFill>
                  <a:srgbClr val="FF0000"/>
                </a:solidFill>
              </a:rPr>
              <a:t>Eph. 3:17; Jn. 14:22-23; 2 Tim. 1:14</a:t>
            </a:r>
          </a:p>
          <a:p>
            <a:pPr lvl="2"/>
            <a:r>
              <a:rPr lang="en-US" sz="3200" b="1" dirty="0">
                <a:solidFill>
                  <a:srgbClr val="000000"/>
                </a:solidFill>
              </a:rPr>
              <a:t>All Three raised Jesus.                                 </a:t>
            </a:r>
            <a:r>
              <a:rPr lang="en-US" sz="3200" b="1" dirty="0">
                <a:solidFill>
                  <a:srgbClr val="FF0000"/>
                </a:solidFill>
              </a:rPr>
              <a:t>Acts 13:30; Rom. 8:11; Jn. 10:11</a:t>
            </a:r>
          </a:p>
        </p:txBody>
      </p:sp>
    </p:spTree>
    <p:extLst>
      <p:ext uri="{BB962C8B-B14F-4D97-AF65-F5344CB8AC3E}">
        <p14:creationId xmlns:p14="http://schemas.microsoft.com/office/powerpoint/2010/main" val="4792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4DB0-107C-4DB0-B538-C054227E0408}"/>
              </a:ext>
            </a:extLst>
          </p:cNvPr>
          <p:cNvSpPr>
            <a:spLocks noGrp="1"/>
          </p:cNvSpPr>
          <p:nvPr>
            <p:ph type="title"/>
          </p:nvPr>
        </p:nvSpPr>
        <p:spPr>
          <a:xfrm>
            <a:off x="536895" y="365760"/>
            <a:ext cx="10417617" cy="1325562"/>
          </a:xfrm>
        </p:spPr>
        <p:txBody>
          <a:bodyPr/>
          <a:lstStyle/>
          <a:p>
            <a:r>
              <a:rPr lang="en-US" b="1" dirty="0"/>
              <a:t>Who Is the Holy Spirit?</a:t>
            </a:r>
            <a:br>
              <a:rPr lang="en-US" b="1" dirty="0"/>
            </a:br>
            <a:r>
              <a:rPr lang="en-US" sz="3600" b="1" dirty="0">
                <a:solidFill>
                  <a:srgbClr val="FF0000"/>
                </a:solidFill>
              </a:rPr>
              <a:t>2 Corinthians 13:14</a:t>
            </a:r>
            <a:endParaRPr lang="en-US" b="1" dirty="0">
              <a:solidFill>
                <a:srgbClr val="FF0000"/>
              </a:solidFill>
            </a:endParaRPr>
          </a:p>
        </p:txBody>
      </p:sp>
      <p:sp>
        <p:nvSpPr>
          <p:cNvPr id="3" name="Content Placeholder 2">
            <a:extLst>
              <a:ext uri="{FF2B5EF4-FFF2-40B4-BE49-F238E27FC236}">
                <a16:creationId xmlns:a16="http://schemas.microsoft.com/office/drawing/2014/main" id="{74A532AC-BB01-4342-8096-33AD6BAE321A}"/>
              </a:ext>
            </a:extLst>
          </p:cNvPr>
          <p:cNvSpPr>
            <a:spLocks noGrp="1"/>
          </p:cNvSpPr>
          <p:nvPr>
            <p:ph idx="1"/>
          </p:nvPr>
        </p:nvSpPr>
        <p:spPr>
          <a:xfrm>
            <a:off x="536895" y="1828800"/>
            <a:ext cx="9320337" cy="4857226"/>
          </a:xfrm>
        </p:spPr>
        <p:txBody>
          <a:bodyPr>
            <a:normAutofit/>
          </a:bodyPr>
          <a:lstStyle/>
          <a:p>
            <a:r>
              <a:rPr lang="en-US" sz="3200" b="1" dirty="0"/>
              <a:t>The Holy Spirit Is the Revealer of Truth:</a:t>
            </a:r>
          </a:p>
          <a:p>
            <a:pPr lvl="1"/>
            <a:r>
              <a:rPr lang="en-US" sz="3200" b="1" dirty="0">
                <a:solidFill>
                  <a:srgbClr val="FF0000"/>
                </a:solidFill>
                <a:effectLst/>
                <a:ea typeface="Calibri" panose="020F0502020204030204" pitchFamily="34" charset="0"/>
              </a:rPr>
              <a:t>John 16:13-14</a:t>
            </a:r>
            <a:r>
              <a:rPr lang="en-US" sz="3200" dirty="0">
                <a:solidFill>
                  <a:schemeClr val="tx1"/>
                </a:solidFill>
                <a:effectLst/>
                <a:ea typeface="Calibri" panose="020F0502020204030204" pitchFamily="34" charset="0"/>
              </a:rPr>
              <a:t>, “However, when He the Spirit of truth, has come, He will guide you into all truth; for He will guide you into all the truth; for He will not speak on His own authority, but whatever He hears He will tell you things to come. He will glorify Me, for He will take of what is Mine and declare it to you.”</a:t>
            </a:r>
            <a:endParaRPr lang="en-US" sz="3200" b="1" dirty="0">
              <a:solidFill>
                <a:schemeClr val="tx1"/>
              </a:solidFill>
            </a:endParaRPr>
          </a:p>
        </p:txBody>
      </p:sp>
    </p:spTree>
    <p:extLst>
      <p:ext uri="{BB962C8B-B14F-4D97-AF65-F5344CB8AC3E}">
        <p14:creationId xmlns:p14="http://schemas.microsoft.com/office/powerpoint/2010/main" val="13752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4DB0-107C-4DB0-B538-C054227E0408}"/>
              </a:ext>
            </a:extLst>
          </p:cNvPr>
          <p:cNvSpPr>
            <a:spLocks noGrp="1"/>
          </p:cNvSpPr>
          <p:nvPr>
            <p:ph type="title"/>
          </p:nvPr>
        </p:nvSpPr>
        <p:spPr>
          <a:xfrm>
            <a:off x="536895" y="365760"/>
            <a:ext cx="10417617" cy="1325562"/>
          </a:xfrm>
        </p:spPr>
        <p:txBody>
          <a:bodyPr/>
          <a:lstStyle/>
          <a:p>
            <a:r>
              <a:rPr lang="en-US" b="1" dirty="0"/>
              <a:t>Who Is the Holy Spirit?</a:t>
            </a:r>
            <a:br>
              <a:rPr lang="en-US" b="1" dirty="0"/>
            </a:br>
            <a:r>
              <a:rPr lang="en-US" sz="3600" b="1" dirty="0">
                <a:solidFill>
                  <a:srgbClr val="FF0000"/>
                </a:solidFill>
              </a:rPr>
              <a:t>2 Corinthians 13:14</a:t>
            </a:r>
            <a:endParaRPr lang="en-US" b="1" dirty="0">
              <a:solidFill>
                <a:srgbClr val="FF0000"/>
              </a:solidFill>
            </a:endParaRPr>
          </a:p>
        </p:txBody>
      </p:sp>
      <p:sp>
        <p:nvSpPr>
          <p:cNvPr id="3" name="Content Placeholder 2">
            <a:extLst>
              <a:ext uri="{FF2B5EF4-FFF2-40B4-BE49-F238E27FC236}">
                <a16:creationId xmlns:a16="http://schemas.microsoft.com/office/drawing/2014/main" id="{74A532AC-BB01-4342-8096-33AD6BAE321A}"/>
              </a:ext>
            </a:extLst>
          </p:cNvPr>
          <p:cNvSpPr>
            <a:spLocks noGrp="1"/>
          </p:cNvSpPr>
          <p:nvPr>
            <p:ph idx="1"/>
          </p:nvPr>
        </p:nvSpPr>
        <p:spPr>
          <a:xfrm>
            <a:off x="536895" y="1828800"/>
            <a:ext cx="9320337" cy="4857226"/>
          </a:xfrm>
        </p:spPr>
        <p:txBody>
          <a:bodyPr>
            <a:normAutofit/>
          </a:bodyPr>
          <a:lstStyle/>
          <a:p>
            <a:r>
              <a:rPr lang="en-US" sz="3200" b="1" dirty="0"/>
              <a:t>The Holy Spirit Is the Revealer of Truth:</a:t>
            </a:r>
          </a:p>
          <a:p>
            <a:pPr lvl="1" algn="just"/>
            <a:r>
              <a:rPr lang="en-US" sz="3200" b="1" dirty="0">
                <a:solidFill>
                  <a:srgbClr val="FF0000"/>
                </a:solidFill>
                <a:effectLst/>
                <a:ea typeface="Calibri" panose="020F0502020204030204" pitchFamily="34" charset="0"/>
                <a:cs typeface="Times New Roman" panose="02020603050405020304" pitchFamily="18" charset="0"/>
              </a:rPr>
              <a:t>2 Peter 1:20-21 </a:t>
            </a:r>
            <a:r>
              <a:rPr lang="en-US" sz="3200" dirty="0">
                <a:solidFill>
                  <a:schemeClr val="tx1"/>
                </a:solidFill>
                <a:ea typeface="Calibri" panose="020F0502020204030204" pitchFamily="34" charset="0"/>
                <a:cs typeface="Times New Roman" panose="02020603050405020304" pitchFamily="18" charset="0"/>
              </a:rPr>
              <a:t>“</a:t>
            </a:r>
            <a:r>
              <a:rPr lang="en-US" sz="3200" dirty="0"/>
              <a:t>knowing this first, that no prophecy of Scripture is of any private interpretation, for prophecy never came by the will of man, but holy men of God spoke as they were moved by the Holy Spirit.”</a:t>
            </a:r>
          </a:p>
        </p:txBody>
      </p:sp>
    </p:spTree>
    <p:extLst>
      <p:ext uri="{BB962C8B-B14F-4D97-AF65-F5344CB8AC3E}">
        <p14:creationId xmlns:p14="http://schemas.microsoft.com/office/powerpoint/2010/main" val="2820730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4DB0-107C-4DB0-B538-C054227E0408}"/>
              </a:ext>
            </a:extLst>
          </p:cNvPr>
          <p:cNvSpPr>
            <a:spLocks noGrp="1"/>
          </p:cNvSpPr>
          <p:nvPr>
            <p:ph type="title"/>
          </p:nvPr>
        </p:nvSpPr>
        <p:spPr>
          <a:xfrm>
            <a:off x="536895" y="365760"/>
            <a:ext cx="10417617" cy="1325562"/>
          </a:xfrm>
        </p:spPr>
        <p:txBody>
          <a:bodyPr/>
          <a:lstStyle/>
          <a:p>
            <a:r>
              <a:rPr lang="en-US" b="1" dirty="0"/>
              <a:t>Who Is the Holy Spirit?</a:t>
            </a:r>
            <a:br>
              <a:rPr lang="en-US" b="1" dirty="0"/>
            </a:br>
            <a:r>
              <a:rPr lang="en-US" sz="3600" b="1" dirty="0">
                <a:solidFill>
                  <a:srgbClr val="FF0000"/>
                </a:solidFill>
              </a:rPr>
              <a:t>2 Corinthians 13:14</a:t>
            </a:r>
            <a:endParaRPr lang="en-US" b="1" dirty="0">
              <a:solidFill>
                <a:srgbClr val="FF0000"/>
              </a:solidFill>
            </a:endParaRPr>
          </a:p>
        </p:txBody>
      </p:sp>
      <p:sp>
        <p:nvSpPr>
          <p:cNvPr id="3" name="Content Placeholder 2">
            <a:extLst>
              <a:ext uri="{FF2B5EF4-FFF2-40B4-BE49-F238E27FC236}">
                <a16:creationId xmlns:a16="http://schemas.microsoft.com/office/drawing/2014/main" id="{74A532AC-BB01-4342-8096-33AD6BAE321A}"/>
              </a:ext>
            </a:extLst>
          </p:cNvPr>
          <p:cNvSpPr>
            <a:spLocks noGrp="1"/>
          </p:cNvSpPr>
          <p:nvPr>
            <p:ph idx="1"/>
          </p:nvPr>
        </p:nvSpPr>
        <p:spPr>
          <a:xfrm>
            <a:off x="536895" y="1828800"/>
            <a:ext cx="9320337" cy="4857226"/>
          </a:xfrm>
        </p:spPr>
        <p:txBody>
          <a:bodyPr>
            <a:normAutofit/>
          </a:bodyPr>
          <a:lstStyle/>
          <a:p>
            <a:r>
              <a:rPr lang="en-US" sz="3200" b="1" dirty="0"/>
              <a:t>The Holy Spirit Is the Revealer of Truth:</a:t>
            </a:r>
          </a:p>
          <a:p>
            <a:pPr lvl="1"/>
            <a:r>
              <a:rPr lang="en-US" sz="3200" b="1" dirty="0">
                <a:solidFill>
                  <a:srgbClr val="FF0000"/>
                </a:solidFill>
                <a:effectLst/>
                <a:ea typeface="Calibri" panose="020F0502020204030204" pitchFamily="34" charset="0"/>
                <a:cs typeface="Times New Roman" panose="02020603050405020304" pitchFamily="18" charset="0"/>
              </a:rPr>
              <a:t>1 Corinthians 2:10-11</a:t>
            </a:r>
            <a:r>
              <a:rPr lang="en-US" sz="3200" b="1" dirty="0">
                <a:solidFill>
                  <a:schemeClr val="tx1"/>
                </a:solidFill>
                <a:effectLst/>
                <a:ea typeface="Calibri" panose="020F0502020204030204" pitchFamily="34" charset="0"/>
                <a:cs typeface="Times New Roman" panose="02020603050405020304" pitchFamily="18" charset="0"/>
              </a:rPr>
              <a:t>, </a:t>
            </a:r>
            <a:r>
              <a:rPr lang="en-US" sz="3200" dirty="0">
                <a:solidFill>
                  <a:schemeClr val="tx1"/>
                </a:solidFill>
                <a:effectLst/>
                <a:ea typeface="Calibri" panose="020F0502020204030204" pitchFamily="34" charset="0"/>
                <a:cs typeface="Times New Roman" panose="02020603050405020304" pitchFamily="18" charset="0"/>
              </a:rPr>
              <a:t>“But God has revealed them to us through His Spirit. For the Spirit searches all things, yes, the deep things of God. For what man know the things of a man except the spirit of the man which is in him? Even so no one knows the things of God except the Spirit of God.”</a:t>
            </a:r>
          </a:p>
        </p:txBody>
      </p:sp>
    </p:spTree>
    <p:extLst>
      <p:ext uri="{BB962C8B-B14F-4D97-AF65-F5344CB8AC3E}">
        <p14:creationId xmlns:p14="http://schemas.microsoft.com/office/powerpoint/2010/main" val="420750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4DB0-107C-4DB0-B538-C054227E0408}"/>
              </a:ext>
            </a:extLst>
          </p:cNvPr>
          <p:cNvSpPr>
            <a:spLocks noGrp="1"/>
          </p:cNvSpPr>
          <p:nvPr>
            <p:ph type="title"/>
          </p:nvPr>
        </p:nvSpPr>
        <p:spPr>
          <a:xfrm>
            <a:off x="536895" y="365760"/>
            <a:ext cx="10417617" cy="1325562"/>
          </a:xfrm>
        </p:spPr>
        <p:txBody>
          <a:bodyPr/>
          <a:lstStyle/>
          <a:p>
            <a:r>
              <a:rPr lang="en-US" b="1" dirty="0"/>
              <a:t>Who Is the Holy Spirit?</a:t>
            </a:r>
            <a:br>
              <a:rPr lang="en-US" b="1" dirty="0"/>
            </a:br>
            <a:r>
              <a:rPr lang="en-US" sz="3600" b="1" dirty="0">
                <a:solidFill>
                  <a:srgbClr val="FF0000"/>
                </a:solidFill>
              </a:rPr>
              <a:t>2 Corinthians 13:14</a:t>
            </a:r>
            <a:endParaRPr lang="en-US" b="1" dirty="0">
              <a:solidFill>
                <a:srgbClr val="FF0000"/>
              </a:solidFill>
            </a:endParaRPr>
          </a:p>
        </p:txBody>
      </p:sp>
      <p:sp>
        <p:nvSpPr>
          <p:cNvPr id="3" name="Content Placeholder 2">
            <a:extLst>
              <a:ext uri="{FF2B5EF4-FFF2-40B4-BE49-F238E27FC236}">
                <a16:creationId xmlns:a16="http://schemas.microsoft.com/office/drawing/2014/main" id="{74A532AC-BB01-4342-8096-33AD6BAE321A}"/>
              </a:ext>
            </a:extLst>
          </p:cNvPr>
          <p:cNvSpPr>
            <a:spLocks noGrp="1"/>
          </p:cNvSpPr>
          <p:nvPr>
            <p:ph idx="1"/>
          </p:nvPr>
        </p:nvSpPr>
        <p:spPr>
          <a:xfrm>
            <a:off x="536895" y="1828800"/>
            <a:ext cx="10721131" cy="1073791"/>
          </a:xfrm>
        </p:spPr>
        <p:txBody>
          <a:bodyPr>
            <a:normAutofit/>
          </a:bodyPr>
          <a:lstStyle/>
          <a:p>
            <a:r>
              <a:rPr lang="en-US" sz="3200" b="1" dirty="0"/>
              <a:t>The Holy Spirit Guides Through the Revealed Message:</a:t>
            </a:r>
            <a:endParaRPr lang="en-US" sz="32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978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62FADEA-63DD-41A4-A4D6-91C2EA243731}"/>
              </a:ext>
            </a:extLst>
          </p:cNvPr>
          <p:cNvGraphicFramePr>
            <a:graphicFrameLocks noGrp="1"/>
          </p:cNvGraphicFramePr>
          <p:nvPr>
            <p:extLst>
              <p:ext uri="{D42A27DB-BD31-4B8C-83A1-F6EECF244321}">
                <p14:modId xmlns:p14="http://schemas.microsoft.com/office/powerpoint/2010/main" val="363900136"/>
              </p:ext>
            </p:extLst>
          </p:nvPr>
        </p:nvGraphicFramePr>
        <p:xfrm>
          <a:off x="0" y="870403"/>
          <a:ext cx="11291581" cy="5117195"/>
        </p:xfrm>
        <a:graphic>
          <a:graphicData uri="http://schemas.openxmlformats.org/drawingml/2006/table">
            <a:tbl>
              <a:tblPr firstRow="1" firstCol="1" bandRow="1">
                <a:solidFill>
                  <a:schemeClr val="bg1">
                    <a:lumMod val="95000"/>
                  </a:schemeClr>
                </a:solidFill>
              </a:tblPr>
              <a:tblGrid>
                <a:gridCol w="4120304">
                  <a:extLst>
                    <a:ext uri="{9D8B030D-6E8A-4147-A177-3AD203B41FA5}">
                      <a16:colId xmlns:a16="http://schemas.microsoft.com/office/drawing/2014/main" val="3359763889"/>
                    </a:ext>
                  </a:extLst>
                </a:gridCol>
                <a:gridCol w="2656511">
                  <a:extLst>
                    <a:ext uri="{9D8B030D-6E8A-4147-A177-3AD203B41FA5}">
                      <a16:colId xmlns:a16="http://schemas.microsoft.com/office/drawing/2014/main" val="2333354860"/>
                    </a:ext>
                  </a:extLst>
                </a:gridCol>
                <a:gridCol w="4514766">
                  <a:extLst>
                    <a:ext uri="{9D8B030D-6E8A-4147-A177-3AD203B41FA5}">
                      <a16:colId xmlns:a16="http://schemas.microsoft.com/office/drawing/2014/main" val="793505720"/>
                    </a:ext>
                  </a:extLst>
                </a:gridCol>
              </a:tblGrid>
              <a:tr h="903330">
                <a:tc>
                  <a:txBody>
                    <a:bodyPr/>
                    <a:lstStyle/>
                    <a:p>
                      <a:pPr marL="0" marR="0" algn="ctr" fontAlgn="t">
                        <a:lnSpc>
                          <a:spcPct val="107000"/>
                        </a:lnSpc>
                        <a:spcBef>
                          <a:spcPts val="0"/>
                        </a:spcBef>
                        <a:spcAft>
                          <a:spcPts val="0"/>
                        </a:spcAft>
                      </a:pPr>
                      <a:r>
                        <a:rPr lang="en-US" sz="3700" b="1" i="0" u="none" strike="noStrike" cap="none" spc="0" dirty="0">
                          <a:solidFill>
                            <a:schemeClr val="tx1"/>
                          </a:solidFill>
                          <a:effectLst/>
                          <a:latin typeface="+mn-lt"/>
                          <a:ea typeface="Calibri" panose="020F0502020204030204" pitchFamily="34" charset="0"/>
                          <a:cs typeface="Times New Roman" panose="02020603050405020304" pitchFamily="18" charset="0"/>
                        </a:rPr>
                        <a:t>The Spirit</a:t>
                      </a:r>
                      <a:endParaRPr lang="en-US" sz="3700" b="1" i="0" u="none" strike="noStrike" cap="none" spc="0" dirty="0">
                        <a:solidFill>
                          <a:schemeClr val="tx1"/>
                        </a:solidFill>
                        <a:effectLst/>
                        <a:latin typeface="+mn-lt"/>
                      </a:endParaRPr>
                    </a:p>
                  </a:txBody>
                  <a:tcPr marL="162349" marR="162349" marT="212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fontAlgn="t">
                        <a:lnSpc>
                          <a:spcPct val="107000"/>
                        </a:lnSpc>
                        <a:spcBef>
                          <a:spcPts val="0"/>
                        </a:spcBef>
                        <a:spcAft>
                          <a:spcPts val="0"/>
                        </a:spcAft>
                      </a:pPr>
                      <a:r>
                        <a:rPr lang="en-US" sz="3700" b="0" i="0" u="none" strike="noStrike" cap="none" spc="0" dirty="0">
                          <a:solidFill>
                            <a:schemeClr val="bg1"/>
                          </a:solidFill>
                          <a:effectLst/>
                          <a:latin typeface="+mn-lt"/>
                          <a:ea typeface="Calibri" panose="020F0502020204030204" pitchFamily="34" charset="0"/>
                          <a:cs typeface="Times New Roman" panose="02020603050405020304" pitchFamily="18" charset="0"/>
                        </a:rPr>
                        <a:t> </a:t>
                      </a:r>
                      <a:endParaRPr lang="en-US" sz="3700" b="0" i="0" u="none" strike="noStrike" cap="none" spc="0" dirty="0">
                        <a:solidFill>
                          <a:schemeClr val="bg1"/>
                        </a:solidFill>
                        <a:effectLst/>
                        <a:latin typeface="+mn-lt"/>
                      </a:endParaRPr>
                    </a:p>
                  </a:txBody>
                  <a:tcPr marL="162349" marR="162349" marT="212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fontAlgn="t">
                        <a:lnSpc>
                          <a:spcPct val="107000"/>
                        </a:lnSpc>
                        <a:spcBef>
                          <a:spcPts val="0"/>
                        </a:spcBef>
                        <a:spcAft>
                          <a:spcPts val="0"/>
                        </a:spcAft>
                      </a:pPr>
                      <a:r>
                        <a:rPr lang="en-US" sz="3700" b="1" i="0" u="none" strike="noStrike" cap="none" spc="0" dirty="0">
                          <a:solidFill>
                            <a:schemeClr val="tx1"/>
                          </a:solidFill>
                          <a:effectLst/>
                          <a:latin typeface="+mn-lt"/>
                          <a:ea typeface="Calibri" panose="020F0502020204030204" pitchFamily="34" charset="0"/>
                          <a:cs typeface="Times New Roman" panose="02020603050405020304" pitchFamily="18" charset="0"/>
                        </a:rPr>
                        <a:t>The Word of God</a:t>
                      </a:r>
                      <a:endParaRPr lang="en-US" sz="3700" b="1" i="0" u="none" strike="noStrike" cap="none" spc="0" dirty="0">
                        <a:solidFill>
                          <a:schemeClr val="tx1"/>
                        </a:solidFill>
                        <a:effectLst/>
                        <a:latin typeface="+mn-lt"/>
                      </a:endParaRPr>
                    </a:p>
                  </a:txBody>
                  <a:tcPr marL="162349" marR="162349" marT="212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0131114"/>
                  </a:ext>
                </a:extLst>
              </a:tr>
              <a:tr h="751865">
                <a:tc>
                  <a:txBody>
                    <a:bodyPr/>
                    <a:lstStyle/>
                    <a:p>
                      <a:pPr marL="0" marR="0" algn="ctr" fontAlgn="t">
                        <a:lnSpc>
                          <a:spcPct val="107000"/>
                        </a:lnSpc>
                        <a:spcBef>
                          <a:spcPts val="0"/>
                        </a:spcBef>
                        <a:spcAft>
                          <a:spcPts val="0"/>
                        </a:spcAft>
                      </a:pPr>
                      <a:endParaRPr lang="en-US" sz="2800" b="1" i="0" u="none" strike="noStrike" cap="none" spc="0" dirty="0">
                        <a:solidFill>
                          <a:srgbClr val="FF0000"/>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fontAlgn="t">
                        <a:lnSpc>
                          <a:spcPct val="107000"/>
                        </a:lnSpc>
                        <a:spcBef>
                          <a:spcPts val="0"/>
                        </a:spcBef>
                        <a:spcAft>
                          <a:spcPts val="0"/>
                        </a:spcAft>
                      </a:pPr>
                      <a:endParaRPr lang="en-US" sz="2800" b="0" i="0" u="none" strike="noStrike" cap="none" spc="0" dirty="0">
                        <a:solidFill>
                          <a:schemeClr val="tx1"/>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fontAlgn="t">
                        <a:lnSpc>
                          <a:spcPct val="107000"/>
                        </a:lnSpc>
                        <a:spcBef>
                          <a:spcPts val="0"/>
                        </a:spcBef>
                        <a:spcAft>
                          <a:spcPts val="0"/>
                        </a:spcAft>
                      </a:pPr>
                      <a:endParaRPr lang="en-US" sz="2800" b="0" i="0" u="none" strike="noStrike" cap="none" spc="0" dirty="0">
                        <a:solidFill>
                          <a:srgbClr val="FF0000"/>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38621952"/>
                  </a:ext>
                </a:extLst>
              </a:tr>
              <a:tr h="751865">
                <a:tc>
                  <a:txBody>
                    <a:bodyPr/>
                    <a:lstStyle/>
                    <a:p>
                      <a:pPr marL="0" marR="0" algn="ctr" fontAlgn="t">
                        <a:lnSpc>
                          <a:spcPct val="107000"/>
                        </a:lnSpc>
                        <a:spcBef>
                          <a:spcPts val="0"/>
                        </a:spcBef>
                        <a:spcAft>
                          <a:spcPts val="0"/>
                        </a:spcAft>
                      </a:pPr>
                      <a:endParaRPr lang="en-US" sz="2800" b="1" i="0" u="none" strike="noStrike" cap="none" spc="0" dirty="0">
                        <a:solidFill>
                          <a:srgbClr val="FF0000"/>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fontAlgn="t">
                        <a:lnSpc>
                          <a:spcPct val="107000"/>
                        </a:lnSpc>
                        <a:spcBef>
                          <a:spcPts val="0"/>
                        </a:spcBef>
                        <a:spcAft>
                          <a:spcPts val="0"/>
                        </a:spcAft>
                      </a:pPr>
                      <a:endParaRPr lang="en-US" sz="2800" b="0" i="0" u="none" strike="noStrike" cap="none" spc="0" dirty="0">
                        <a:solidFill>
                          <a:schemeClr val="tx1"/>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fontAlgn="t">
                        <a:lnSpc>
                          <a:spcPct val="107000"/>
                        </a:lnSpc>
                        <a:spcBef>
                          <a:spcPts val="0"/>
                        </a:spcBef>
                        <a:spcAft>
                          <a:spcPts val="0"/>
                        </a:spcAft>
                      </a:pPr>
                      <a:r>
                        <a:rPr lang="en-US" sz="2800" b="0" i="0" u="none" strike="noStrike" cap="none" spc="0" dirty="0">
                          <a:solidFill>
                            <a:srgbClr val="FF0000"/>
                          </a:solidFill>
                          <a:effectLst/>
                          <a:latin typeface="+mn-lt"/>
                          <a:ea typeface="Calibri" panose="020F0502020204030204" pitchFamily="34" charset="0"/>
                          <a:cs typeface="Times New Roman" panose="02020603050405020304" pitchFamily="18" charset="0"/>
                        </a:rPr>
                        <a:t>	</a:t>
                      </a:r>
                      <a:endParaRPr lang="en-US" sz="2800" b="0" i="0" u="none" strike="noStrike" cap="none" spc="0" dirty="0">
                        <a:solidFill>
                          <a:srgbClr val="FF0000"/>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46885331"/>
                  </a:ext>
                </a:extLst>
              </a:tr>
              <a:tr h="751865">
                <a:tc>
                  <a:txBody>
                    <a:bodyPr/>
                    <a:lstStyle/>
                    <a:p>
                      <a:pPr marL="0" marR="0" algn="ctr" fontAlgn="t">
                        <a:lnSpc>
                          <a:spcPct val="107000"/>
                        </a:lnSpc>
                        <a:spcBef>
                          <a:spcPts val="0"/>
                        </a:spcBef>
                        <a:spcAft>
                          <a:spcPts val="0"/>
                        </a:spcAft>
                      </a:pPr>
                      <a:endParaRPr lang="en-US" sz="2800" b="1" i="0" u="none" strike="noStrike" cap="none" spc="0" dirty="0">
                        <a:solidFill>
                          <a:srgbClr val="FF0000"/>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fontAlgn="t">
                        <a:lnSpc>
                          <a:spcPct val="107000"/>
                        </a:lnSpc>
                        <a:spcBef>
                          <a:spcPts val="0"/>
                        </a:spcBef>
                        <a:spcAft>
                          <a:spcPts val="0"/>
                        </a:spcAft>
                      </a:pPr>
                      <a:endParaRPr lang="en-US" sz="2800" b="0" i="0" u="none" strike="noStrike" cap="none" spc="0" dirty="0">
                        <a:solidFill>
                          <a:schemeClr val="tx1"/>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fontAlgn="t">
                        <a:lnSpc>
                          <a:spcPct val="107000"/>
                        </a:lnSpc>
                        <a:spcBef>
                          <a:spcPts val="0"/>
                        </a:spcBef>
                        <a:spcAft>
                          <a:spcPts val="0"/>
                        </a:spcAft>
                      </a:pPr>
                      <a:r>
                        <a:rPr lang="en-US" sz="2800" b="0" i="0" u="none" strike="noStrike" cap="none" spc="0" dirty="0">
                          <a:solidFill>
                            <a:srgbClr val="FF0000"/>
                          </a:solidFill>
                          <a:effectLst/>
                          <a:latin typeface="+mn-lt"/>
                          <a:ea typeface="Calibri" panose="020F0502020204030204" pitchFamily="34" charset="0"/>
                          <a:cs typeface="Times New Roman" panose="02020603050405020304" pitchFamily="18" charset="0"/>
                        </a:rPr>
                        <a:t>	</a:t>
                      </a:r>
                      <a:endParaRPr lang="en-US" sz="2800" b="0" i="0" u="none" strike="noStrike" cap="none" spc="0" dirty="0">
                        <a:solidFill>
                          <a:srgbClr val="FF0000"/>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29822587"/>
                  </a:ext>
                </a:extLst>
              </a:tr>
              <a:tr h="751865">
                <a:tc>
                  <a:txBody>
                    <a:bodyPr/>
                    <a:lstStyle/>
                    <a:p>
                      <a:pPr marL="0" marR="0" algn="ctr" fontAlgn="t">
                        <a:lnSpc>
                          <a:spcPct val="107000"/>
                        </a:lnSpc>
                        <a:spcBef>
                          <a:spcPts val="0"/>
                        </a:spcBef>
                        <a:spcAft>
                          <a:spcPts val="0"/>
                        </a:spcAft>
                      </a:pPr>
                      <a:endParaRPr lang="en-US" sz="2800" b="1" i="0" u="none" strike="noStrike" cap="none" spc="0" dirty="0">
                        <a:solidFill>
                          <a:srgbClr val="FF0000"/>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fontAlgn="t">
                        <a:lnSpc>
                          <a:spcPct val="107000"/>
                        </a:lnSpc>
                        <a:spcBef>
                          <a:spcPts val="0"/>
                        </a:spcBef>
                        <a:spcAft>
                          <a:spcPts val="0"/>
                        </a:spcAft>
                      </a:pPr>
                      <a:endParaRPr lang="en-US" sz="2800" b="0" i="0" u="none" strike="noStrike" cap="none" spc="0" dirty="0">
                        <a:solidFill>
                          <a:schemeClr val="tx1"/>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fontAlgn="t">
                        <a:lnSpc>
                          <a:spcPct val="107000"/>
                        </a:lnSpc>
                        <a:spcBef>
                          <a:spcPts val="0"/>
                        </a:spcBef>
                        <a:spcAft>
                          <a:spcPts val="0"/>
                        </a:spcAft>
                      </a:pPr>
                      <a:r>
                        <a:rPr lang="en-US" sz="2800" b="0" i="0" u="none" strike="noStrike" cap="none" spc="0" dirty="0">
                          <a:solidFill>
                            <a:srgbClr val="FF0000"/>
                          </a:solidFill>
                          <a:effectLst/>
                          <a:latin typeface="+mn-lt"/>
                          <a:ea typeface="Calibri" panose="020F0502020204030204" pitchFamily="34" charset="0"/>
                          <a:cs typeface="Times New Roman" panose="02020603050405020304" pitchFamily="18" charset="0"/>
                        </a:rPr>
                        <a:t>	</a:t>
                      </a:r>
                      <a:endParaRPr lang="en-US" sz="2800" b="0" i="0" u="none" strike="noStrike" cap="none" spc="0" dirty="0">
                        <a:solidFill>
                          <a:srgbClr val="FF0000"/>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629771659"/>
                  </a:ext>
                </a:extLst>
              </a:tr>
              <a:tr h="1206405">
                <a:tc>
                  <a:txBody>
                    <a:bodyPr/>
                    <a:lstStyle/>
                    <a:p>
                      <a:pPr marL="0" marR="0" algn="ctr" fontAlgn="t">
                        <a:lnSpc>
                          <a:spcPct val="107000"/>
                        </a:lnSpc>
                        <a:spcBef>
                          <a:spcPts val="0"/>
                        </a:spcBef>
                        <a:spcAft>
                          <a:spcPts val="0"/>
                        </a:spcAft>
                      </a:pPr>
                      <a:r>
                        <a:rPr lang="en-US" sz="2800" b="1" i="0" u="none" strike="noStrike" cap="none" spc="0" dirty="0">
                          <a:solidFill>
                            <a:srgbClr val="FF0000"/>
                          </a:solidFill>
                          <a:effectLst/>
                          <a:latin typeface="+mn-lt"/>
                          <a:ea typeface="Calibri" panose="020F0502020204030204" pitchFamily="34" charset="0"/>
                          <a:cs typeface="Times New Roman" panose="02020603050405020304" pitchFamily="18" charset="0"/>
                        </a:rPr>
                        <a:t>	</a:t>
                      </a:r>
                      <a:endParaRPr lang="en-US" sz="2800" b="1" i="0" u="none" strike="noStrike" cap="none" spc="0" dirty="0">
                        <a:solidFill>
                          <a:srgbClr val="FF0000"/>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fontAlgn="t">
                        <a:lnSpc>
                          <a:spcPct val="107000"/>
                        </a:lnSpc>
                        <a:spcBef>
                          <a:spcPts val="0"/>
                        </a:spcBef>
                        <a:spcAft>
                          <a:spcPts val="0"/>
                        </a:spcAft>
                      </a:pPr>
                      <a:endParaRPr lang="en-US" sz="2800" b="0" i="0" u="none" strike="noStrike" cap="none" spc="0" dirty="0">
                        <a:solidFill>
                          <a:schemeClr val="tx1"/>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fontAlgn="t">
                        <a:lnSpc>
                          <a:spcPct val="107000"/>
                        </a:lnSpc>
                        <a:spcBef>
                          <a:spcPts val="0"/>
                        </a:spcBef>
                        <a:spcAft>
                          <a:spcPts val="0"/>
                        </a:spcAft>
                      </a:pPr>
                      <a:r>
                        <a:rPr lang="en-US" sz="2800" b="1" i="0" u="none" strike="noStrike" cap="none" spc="0" dirty="0">
                          <a:solidFill>
                            <a:srgbClr val="FF0000"/>
                          </a:solidFill>
                          <a:effectLst/>
                          <a:latin typeface="+mn-lt"/>
                          <a:ea typeface="Calibri" panose="020F0502020204030204" pitchFamily="34" charset="0"/>
                          <a:cs typeface="Times New Roman" panose="02020603050405020304" pitchFamily="18" charset="0"/>
                        </a:rPr>
                        <a:t> </a:t>
                      </a:r>
                      <a:endParaRPr lang="en-US" sz="2800" b="0" i="0" u="none" strike="noStrike" cap="none" spc="0" dirty="0">
                        <a:solidFill>
                          <a:srgbClr val="FF0000"/>
                        </a:solidFill>
                        <a:effectLst/>
                        <a:latin typeface="+mn-lt"/>
                      </a:endParaRPr>
                    </a:p>
                  </a:txBody>
                  <a:tcPr marL="162349" marR="162349" marT="21237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646045250"/>
                  </a:ext>
                </a:extLst>
              </a:tr>
            </a:tbl>
          </a:graphicData>
        </a:graphic>
      </p:graphicFrame>
      <p:sp>
        <p:nvSpPr>
          <p:cNvPr id="10" name="TextBox 9">
            <a:extLst>
              <a:ext uri="{FF2B5EF4-FFF2-40B4-BE49-F238E27FC236}">
                <a16:creationId xmlns:a16="http://schemas.microsoft.com/office/drawing/2014/main" id="{B3C7A3DA-D407-4F2D-BA8E-B01D9B4B9910}"/>
              </a:ext>
            </a:extLst>
          </p:cNvPr>
          <p:cNvSpPr txBox="1"/>
          <p:nvPr/>
        </p:nvSpPr>
        <p:spPr>
          <a:xfrm>
            <a:off x="285226" y="1904301"/>
            <a:ext cx="3984769" cy="553357"/>
          </a:xfrm>
          <a:prstGeom prst="rect">
            <a:avLst/>
          </a:prstGeom>
          <a:noFill/>
        </p:spPr>
        <p:txBody>
          <a:bodyPr wrap="square" rtlCol="0">
            <a:spAutoFit/>
          </a:bodyPr>
          <a:lstStyle/>
          <a:p>
            <a:pPr marL="0" marR="0" algn="ctr" fontAlgn="t">
              <a:lnSpc>
                <a:spcPct val="107000"/>
              </a:lnSpc>
              <a:spcBef>
                <a:spcPts val="0"/>
              </a:spcBef>
              <a:spcAft>
                <a:spcPts val="0"/>
              </a:spcAft>
            </a:pPr>
            <a:r>
              <a:rPr lang="en-US" sz="2800" b="1" i="0" u="none" strike="noStrike" cap="none" spc="0" dirty="0">
                <a:solidFill>
                  <a:srgbClr val="FF0000"/>
                </a:solidFill>
                <a:effectLst/>
                <a:latin typeface="+mn-lt"/>
                <a:ea typeface="Calibri" panose="020F0502020204030204" pitchFamily="34" charset="0"/>
                <a:cs typeface="Times New Roman" panose="02020603050405020304" pitchFamily="18" charset="0"/>
              </a:rPr>
              <a:t>2 Corinthians 3:6</a:t>
            </a:r>
            <a:endParaRPr lang="en-US" sz="2800" b="1" i="0" u="none" strike="noStrike" cap="none" spc="0" dirty="0">
              <a:solidFill>
                <a:srgbClr val="FF0000"/>
              </a:solidFill>
              <a:effectLst/>
              <a:latin typeface="+mn-lt"/>
            </a:endParaRPr>
          </a:p>
        </p:txBody>
      </p:sp>
      <p:sp>
        <p:nvSpPr>
          <p:cNvPr id="11" name="TextBox 10">
            <a:extLst>
              <a:ext uri="{FF2B5EF4-FFF2-40B4-BE49-F238E27FC236}">
                <a16:creationId xmlns:a16="http://schemas.microsoft.com/office/drawing/2014/main" id="{596AD794-4B38-4E17-A947-AA03E0E2616B}"/>
              </a:ext>
            </a:extLst>
          </p:cNvPr>
          <p:cNvSpPr txBox="1"/>
          <p:nvPr/>
        </p:nvSpPr>
        <p:spPr>
          <a:xfrm>
            <a:off x="285226" y="2618764"/>
            <a:ext cx="3984769" cy="553357"/>
          </a:xfrm>
          <a:prstGeom prst="rect">
            <a:avLst/>
          </a:prstGeom>
          <a:noFill/>
        </p:spPr>
        <p:txBody>
          <a:bodyPr wrap="square" rtlCol="0">
            <a:spAutoFit/>
          </a:bodyPr>
          <a:lstStyle/>
          <a:p>
            <a:pPr marL="0" marR="0" algn="ctr" fontAlgn="t">
              <a:lnSpc>
                <a:spcPct val="107000"/>
              </a:lnSpc>
              <a:spcBef>
                <a:spcPts val="0"/>
              </a:spcBef>
              <a:spcAft>
                <a:spcPts val="0"/>
              </a:spcAft>
            </a:pPr>
            <a:r>
              <a:rPr lang="en-US" sz="2800" b="1" i="0" u="none" strike="noStrike" cap="none" spc="0" dirty="0">
                <a:solidFill>
                  <a:srgbClr val="FF0000"/>
                </a:solidFill>
                <a:effectLst/>
                <a:latin typeface="+mn-lt"/>
                <a:ea typeface="Calibri" panose="020F0502020204030204" pitchFamily="34" charset="0"/>
                <a:cs typeface="Times New Roman" panose="02020603050405020304" pitchFamily="18" charset="0"/>
              </a:rPr>
              <a:t>John 3:6</a:t>
            </a:r>
            <a:endParaRPr lang="en-US" sz="2800" b="1" i="0" u="none" strike="noStrike" cap="none" spc="0" dirty="0">
              <a:solidFill>
                <a:srgbClr val="FF0000"/>
              </a:solidFill>
              <a:effectLst/>
              <a:latin typeface="+mn-lt"/>
            </a:endParaRPr>
          </a:p>
        </p:txBody>
      </p:sp>
      <p:sp>
        <p:nvSpPr>
          <p:cNvPr id="13" name="TextBox 12">
            <a:extLst>
              <a:ext uri="{FF2B5EF4-FFF2-40B4-BE49-F238E27FC236}">
                <a16:creationId xmlns:a16="http://schemas.microsoft.com/office/drawing/2014/main" id="{6C7014A1-1D9A-4A39-BFAB-9324AB11561F}"/>
              </a:ext>
            </a:extLst>
          </p:cNvPr>
          <p:cNvSpPr txBox="1"/>
          <p:nvPr/>
        </p:nvSpPr>
        <p:spPr>
          <a:xfrm>
            <a:off x="755358" y="3340215"/>
            <a:ext cx="3044504" cy="553357"/>
          </a:xfrm>
          <a:prstGeom prst="rect">
            <a:avLst/>
          </a:prstGeom>
          <a:noFill/>
        </p:spPr>
        <p:txBody>
          <a:bodyPr wrap="square">
            <a:spAutoFit/>
          </a:bodyPr>
          <a:lstStyle/>
          <a:p>
            <a:pPr marL="0" marR="0" algn="ctr" fontAlgn="t">
              <a:lnSpc>
                <a:spcPct val="107000"/>
              </a:lnSpc>
              <a:spcBef>
                <a:spcPts val="0"/>
              </a:spcBef>
              <a:spcAft>
                <a:spcPts val="0"/>
              </a:spcAft>
            </a:pPr>
            <a:r>
              <a:rPr lang="en-US" sz="2800" b="1" i="0" u="none" strike="noStrike" cap="none" spc="0" dirty="0">
                <a:solidFill>
                  <a:srgbClr val="FF0000"/>
                </a:solidFill>
                <a:effectLst/>
                <a:latin typeface="+mn-lt"/>
                <a:ea typeface="Calibri" panose="020F0502020204030204" pitchFamily="34" charset="0"/>
                <a:cs typeface="Times New Roman" panose="02020603050405020304" pitchFamily="18" charset="0"/>
              </a:rPr>
              <a:t>Titus 3:5 </a:t>
            </a:r>
            <a:endParaRPr lang="en-US" sz="2800" b="1" i="0" u="none" strike="noStrike" cap="none" spc="0" dirty="0">
              <a:solidFill>
                <a:srgbClr val="FF0000"/>
              </a:solidFill>
              <a:effectLst/>
              <a:latin typeface="+mn-lt"/>
            </a:endParaRPr>
          </a:p>
        </p:txBody>
      </p:sp>
      <p:sp>
        <p:nvSpPr>
          <p:cNvPr id="15" name="TextBox 14">
            <a:extLst>
              <a:ext uri="{FF2B5EF4-FFF2-40B4-BE49-F238E27FC236}">
                <a16:creationId xmlns:a16="http://schemas.microsoft.com/office/drawing/2014/main" id="{61336B7F-52F3-413D-B5D2-823274E0A8FA}"/>
              </a:ext>
            </a:extLst>
          </p:cNvPr>
          <p:cNvSpPr txBox="1"/>
          <p:nvPr/>
        </p:nvSpPr>
        <p:spPr>
          <a:xfrm>
            <a:off x="82840" y="4123664"/>
            <a:ext cx="4389539" cy="553357"/>
          </a:xfrm>
          <a:prstGeom prst="rect">
            <a:avLst/>
          </a:prstGeom>
          <a:noFill/>
        </p:spPr>
        <p:txBody>
          <a:bodyPr wrap="square">
            <a:spAutoFit/>
          </a:bodyPr>
          <a:lstStyle/>
          <a:p>
            <a:pPr marL="0" marR="0" algn="ctr" fontAlgn="t">
              <a:lnSpc>
                <a:spcPct val="107000"/>
              </a:lnSpc>
              <a:spcBef>
                <a:spcPts val="0"/>
              </a:spcBef>
              <a:spcAft>
                <a:spcPts val="0"/>
              </a:spcAft>
            </a:pPr>
            <a:r>
              <a:rPr lang="en-US" sz="2800" b="1" dirty="0">
                <a:solidFill>
                  <a:srgbClr val="FF0000"/>
                </a:solidFill>
                <a:ea typeface="Calibri" panose="020F0502020204030204" pitchFamily="34" charset="0"/>
                <a:cs typeface="Times New Roman" panose="02020603050405020304" pitchFamily="18" charset="0"/>
              </a:rPr>
              <a:t>1</a:t>
            </a:r>
            <a:r>
              <a:rPr lang="en-US" sz="2800" b="1" i="0" u="none" strike="noStrike" cap="none" spc="0" dirty="0">
                <a:solidFill>
                  <a:srgbClr val="FF0000"/>
                </a:solidFill>
                <a:effectLst/>
                <a:latin typeface="+mn-lt"/>
                <a:ea typeface="Calibri" panose="020F0502020204030204" pitchFamily="34" charset="0"/>
                <a:cs typeface="Times New Roman" panose="02020603050405020304" pitchFamily="18" charset="0"/>
              </a:rPr>
              <a:t> Corinthians 6:11</a:t>
            </a:r>
            <a:endParaRPr lang="en-US" sz="2800" b="1" i="0" u="none" strike="noStrike" cap="none" spc="0" dirty="0">
              <a:solidFill>
                <a:srgbClr val="FF0000"/>
              </a:solidFill>
              <a:effectLst/>
              <a:latin typeface="+mn-lt"/>
            </a:endParaRPr>
          </a:p>
        </p:txBody>
      </p:sp>
      <p:sp>
        <p:nvSpPr>
          <p:cNvPr id="16" name="TextBox 15">
            <a:extLst>
              <a:ext uri="{FF2B5EF4-FFF2-40B4-BE49-F238E27FC236}">
                <a16:creationId xmlns:a16="http://schemas.microsoft.com/office/drawing/2014/main" id="{558C9275-16BC-4655-9168-4B28E0218003}"/>
              </a:ext>
            </a:extLst>
          </p:cNvPr>
          <p:cNvSpPr txBox="1"/>
          <p:nvPr/>
        </p:nvSpPr>
        <p:spPr>
          <a:xfrm>
            <a:off x="285226" y="4907113"/>
            <a:ext cx="3834819" cy="553357"/>
          </a:xfrm>
          <a:prstGeom prst="rect">
            <a:avLst/>
          </a:prstGeom>
          <a:noFill/>
        </p:spPr>
        <p:txBody>
          <a:bodyPr wrap="square">
            <a:spAutoFit/>
          </a:bodyPr>
          <a:lstStyle/>
          <a:p>
            <a:pPr marL="0" marR="0" algn="ctr" fontAlgn="t">
              <a:lnSpc>
                <a:spcPct val="107000"/>
              </a:lnSpc>
              <a:spcBef>
                <a:spcPts val="0"/>
              </a:spcBef>
              <a:spcAft>
                <a:spcPts val="0"/>
              </a:spcAft>
            </a:pPr>
            <a:r>
              <a:rPr lang="en-US" sz="2800" b="1" i="0" u="none" strike="noStrike" cap="none" spc="0" dirty="0">
                <a:solidFill>
                  <a:srgbClr val="FF0000"/>
                </a:solidFill>
                <a:effectLst/>
                <a:latin typeface="+mn-lt"/>
                <a:ea typeface="Calibri" panose="020F0502020204030204" pitchFamily="34" charset="0"/>
                <a:cs typeface="Times New Roman" panose="02020603050405020304" pitchFamily="18" charset="0"/>
              </a:rPr>
              <a:t>John 6:63 </a:t>
            </a:r>
            <a:endParaRPr lang="en-US" sz="2800" b="1" i="0" u="none" strike="noStrike" cap="none" spc="0" dirty="0">
              <a:solidFill>
                <a:srgbClr val="FF0000"/>
              </a:solidFill>
              <a:effectLst/>
              <a:latin typeface="+mn-lt"/>
            </a:endParaRPr>
          </a:p>
        </p:txBody>
      </p:sp>
      <p:sp>
        <p:nvSpPr>
          <p:cNvPr id="19" name="TextBox 18">
            <a:extLst>
              <a:ext uri="{FF2B5EF4-FFF2-40B4-BE49-F238E27FC236}">
                <a16:creationId xmlns:a16="http://schemas.microsoft.com/office/drawing/2014/main" id="{FF539E32-9E3B-4503-BE90-5B0D20B1201B}"/>
              </a:ext>
            </a:extLst>
          </p:cNvPr>
          <p:cNvSpPr txBox="1"/>
          <p:nvPr/>
        </p:nvSpPr>
        <p:spPr>
          <a:xfrm>
            <a:off x="7090097" y="1904300"/>
            <a:ext cx="3834819" cy="553357"/>
          </a:xfrm>
          <a:prstGeom prst="rect">
            <a:avLst/>
          </a:prstGeom>
          <a:noFill/>
        </p:spPr>
        <p:txBody>
          <a:bodyPr wrap="square">
            <a:spAutoFit/>
          </a:bodyPr>
          <a:lstStyle/>
          <a:p>
            <a:pPr marL="0" marR="0" algn="ctr" fontAlgn="t">
              <a:lnSpc>
                <a:spcPct val="107000"/>
              </a:lnSpc>
              <a:spcBef>
                <a:spcPts val="0"/>
              </a:spcBef>
              <a:spcAft>
                <a:spcPts val="0"/>
              </a:spcAft>
            </a:pPr>
            <a:r>
              <a:rPr lang="en-US" sz="2800" b="1" i="0" u="none" strike="noStrike" cap="none" spc="0" dirty="0">
                <a:solidFill>
                  <a:srgbClr val="FF0000"/>
                </a:solidFill>
                <a:effectLst/>
                <a:latin typeface="+mn-lt"/>
                <a:ea typeface="Calibri" panose="020F0502020204030204" pitchFamily="34" charset="0"/>
                <a:cs typeface="Times New Roman" panose="02020603050405020304" pitchFamily="18" charset="0"/>
              </a:rPr>
              <a:t>James 1:18</a:t>
            </a:r>
            <a:endParaRPr lang="en-US" sz="2800" b="0" i="0" u="none" strike="noStrike" cap="none" spc="0" dirty="0">
              <a:solidFill>
                <a:srgbClr val="FF0000"/>
              </a:solidFill>
              <a:effectLst/>
              <a:latin typeface="+mn-lt"/>
            </a:endParaRPr>
          </a:p>
        </p:txBody>
      </p:sp>
      <p:sp>
        <p:nvSpPr>
          <p:cNvPr id="22" name="TextBox 21">
            <a:extLst>
              <a:ext uri="{FF2B5EF4-FFF2-40B4-BE49-F238E27FC236}">
                <a16:creationId xmlns:a16="http://schemas.microsoft.com/office/drawing/2014/main" id="{F41A4F73-0B68-42DB-95C6-52F64AA26826}"/>
              </a:ext>
            </a:extLst>
          </p:cNvPr>
          <p:cNvSpPr txBox="1"/>
          <p:nvPr/>
        </p:nvSpPr>
        <p:spPr>
          <a:xfrm>
            <a:off x="7090096" y="2629901"/>
            <a:ext cx="3834819" cy="553357"/>
          </a:xfrm>
          <a:prstGeom prst="rect">
            <a:avLst/>
          </a:prstGeom>
          <a:noFill/>
        </p:spPr>
        <p:txBody>
          <a:bodyPr wrap="square">
            <a:spAutoFit/>
          </a:bodyPr>
          <a:lstStyle/>
          <a:p>
            <a:pPr marL="0" marR="0" algn="ctr" fontAlgn="t">
              <a:lnSpc>
                <a:spcPct val="107000"/>
              </a:lnSpc>
              <a:spcBef>
                <a:spcPts val="0"/>
              </a:spcBef>
              <a:spcAft>
                <a:spcPts val="0"/>
              </a:spcAft>
            </a:pPr>
            <a:r>
              <a:rPr lang="en-US" sz="2800" b="1" i="0" u="none" strike="noStrike" cap="none" spc="0" dirty="0">
                <a:solidFill>
                  <a:srgbClr val="FF0000"/>
                </a:solidFill>
                <a:effectLst/>
                <a:latin typeface="+mn-lt"/>
                <a:ea typeface="Calibri" panose="020F0502020204030204" pitchFamily="34" charset="0"/>
                <a:cs typeface="Times New Roman" panose="02020603050405020304" pitchFamily="18" charset="0"/>
              </a:rPr>
              <a:t>1 Peter 1:23</a:t>
            </a:r>
            <a:endParaRPr lang="en-US" sz="2800" b="0" i="0" u="none" strike="noStrike" cap="none" spc="0" dirty="0">
              <a:solidFill>
                <a:srgbClr val="FF0000"/>
              </a:solidFill>
              <a:effectLst/>
              <a:latin typeface="+mn-lt"/>
            </a:endParaRPr>
          </a:p>
        </p:txBody>
      </p:sp>
      <p:sp>
        <p:nvSpPr>
          <p:cNvPr id="23" name="TextBox 22">
            <a:extLst>
              <a:ext uri="{FF2B5EF4-FFF2-40B4-BE49-F238E27FC236}">
                <a16:creationId xmlns:a16="http://schemas.microsoft.com/office/drawing/2014/main" id="{535704EA-A979-4131-9B1E-544E8A521E27}"/>
              </a:ext>
            </a:extLst>
          </p:cNvPr>
          <p:cNvSpPr txBox="1"/>
          <p:nvPr/>
        </p:nvSpPr>
        <p:spPr>
          <a:xfrm>
            <a:off x="7090096" y="3340214"/>
            <a:ext cx="3834819" cy="553357"/>
          </a:xfrm>
          <a:prstGeom prst="rect">
            <a:avLst/>
          </a:prstGeom>
          <a:noFill/>
        </p:spPr>
        <p:txBody>
          <a:bodyPr wrap="square">
            <a:spAutoFit/>
          </a:bodyPr>
          <a:lstStyle/>
          <a:p>
            <a:pPr marL="0" marR="0" algn="ctr" fontAlgn="t">
              <a:lnSpc>
                <a:spcPct val="107000"/>
              </a:lnSpc>
              <a:spcBef>
                <a:spcPts val="0"/>
              </a:spcBef>
              <a:spcAft>
                <a:spcPts val="0"/>
              </a:spcAft>
            </a:pPr>
            <a:r>
              <a:rPr lang="en-US" sz="2800" b="1" i="0" u="none" strike="noStrike" cap="none" spc="0" dirty="0">
                <a:solidFill>
                  <a:srgbClr val="FF0000"/>
                </a:solidFill>
                <a:effectLst/>
                <a:latin typeface="+mn-lt"/>
                <a:ea typeface="Calibri" panose="020F0502020204030204" pitchFamily="34" charset="0"/>
                <a:cs typeface="Times New Roman" panose="02020603050405020304" pitchFamily="18" charset="0"/>
              </a:rPr>
              <a:t>James 1:21</a:t>
            </a:r>
            <a:endParaRPr lang="en-US" sz="2800" b="0" i="0" u="none" strike="noStrike" cap="none" spc="0" dirty="0">
              <a:solidFill>
                <a:srgbClr val="FF0000"/>
              </a:solidFill>
              <a:effectLst/>
              <a:latin typeface="+mn-lt"/>
            </a:endParaRPr>
          </a:p>
        </p:txBody>
      </p:sp>
      <p:sp>
        <p:nvSpPr>
          <p:cNvPr id="24" name="TextBox 23">
            <a:extLst>
              <a:ext uri="{FF2B5EF4-FFF2-40B4-BE49-F238E27FC236}">
                <a16:creationId xmlns:a16="http://schemas.microsoft.com/office/drawing/2014/main" id="{C8345F6D-8BEF-4466-A1BF-9F29B9B59034}"/>
              </a:ext>
            </a:extLst>
          </p:cNvPr>
          <p:cNvSpPr txBox="1"/>
          <p:nvPr/>
        </p:nvSpPr>
        <p:spPr>
          <a:xfrm>
            <a:off x="7090096" y="4120191"/>
            <a:ext cx="3834819" cy="553357"/>
          </a:xfrm>
          <a:prstGeom prst="rect">
            <a:avLst/>
          </a:prstGeom>
          <a:noFill/>
        </p:spPr>
        <p:txBody>
          <a:bodyPr wrap="square">
            <a:spAutoFit/>
          </a:bodyPr>
          <a:lstStyle/>
          <a:p>
            <a:pPr marL="0" marR="0" algn="ctr" fontAlgn="t">
              <a:lnSpc>
                <a:spcPct val="107000"/>
              </a:lnSpc>
              <a:spcBef>
                <a:spcPts val="0"/>
              </a:spcBef>
              <a:spcAft>
                <a:spcPts val="0"/>
              </a:spcAft>
            </a:pPr>
            <a:r>
              <a:rPr lang="en-US" sz="2800" b="1" i="0" u="none" strike="noStrike" cap="none" spc="0" dirty="0">
                <a:solidFill>
                  <a:srgbClr val="FF0000"/>
                </a:solidFill>
                <a:effectLst/>
                <a:latin typeface="+mn-lt"/>
                <a:ea typeface="Calibri" panose="020F0502020204030204" pitchFamily="34" charset="0"/>
                <a:cs typeface="Times New Roman" panose="02020603050405020304" pitchFamily="18" charset="0"/>
              </a:rPr>
              <a:t>John 17:17</a:t>
            </a:r>
            <a:endParaRPr lang="en-US" sz="2800" b="0" i="0" u="none" strike="noStrike" cap="none" spc="0" dirty="0">
              <a:solidFill>
                <a:srgbClr val="FF0000"/>
              </a:solidFill>
              <a:effectLst/>
              <a:latin typeface="+mn-lt"/>
            </a:endParaRPr>
          </a:p>
        </p:txBody>
      </p:sp>
      <p:sp>
        <p:nvSpPr>
          <p:cNvPr id="27" name="TextBox 26">
            <a:extLst>
              <a:ext uri="{FF2B5EF4-FFF2-40B4-BE49-F238E27FC236}">
                <a16:creationId xmlns:a16="http://schemas.microsoft.com/office/drawing/2014/main" id="{A6A0C7D1-84B5-4D02-A3DC-74C64BE86C14}"/>
              </a:ext>
            </a:extLst>
          </p:cNvPr>
          <p:cNvSpPr txBox="1"/>
          <p:nvPr/>
        </p:nvSpPr>
        <p:spPr>
          <a:xfrm>
            <a:off x="7090096" y="4908986"/>
            <a:ext cx="3834819" cy="553357"/>
          </a:xfrm>
          <a:prstGeom prst="rect">
            <a:avLst/>
          </a:prstGeom>
          <a:noFill/>
        </p:spPr>
        <p:txBody>
          <a:bodyPr wrap="square">
            <a:spAutoFit/>
          </a:bodyPr>
          <a:lstStyle/>
          <a:p>
            <a:pPr marL="576072" marR="0" indent="-576072" algn="ctr" fontAlgn="t">
              <a:lnSpc>
                <a:spcPct val="107000"/>
              </a:lnSpc>
              <a:spcBef>
                <a:spcPts val="0"/>
              </a:spcBef>
              <a:spcAft>
                <a:spcPts val="0"/>
              </a:spcAft>
              <a:tabLst>
                <a:tab pos="381000" algn="r"/>
                <a:tab pos="571500" algn="l"/>
              </a:tabLst>
            </a:pPr>
            <a:r>
              <a:rPr lang="en-US" sz="2800" b="1" i="0" u="none" strike="noStrike" cap="none" spc="0" dirty="0">
                <a:solidFill>
                  <a:srgbClr val="FF0000"/>
                </a:solidFill>
                <a:effectLst/>
                <a:latin typeface="+mn-lt"/>
                <a:ea typeface="Calibri" panose="020F0502020204030204" pitchFamily="34" charset="0"/>
                <a:cs typeface="Times New Roman" panose="02020603050405020304" pitchFamily="18" charset="0"/>
              </a:rPr>
              <a:t>Psalm 119:50 </a:t>
            </a:r>
            <a:endParaRPr lang="en-US" sz="2800" b="0" i="0" u="none" strike="noStrike" cap="none" spc="0" dirty="0">
              <a:solidFill>
                <a:srgbClr val="FF0000"/>
              </a:solidFill>
              <a:effectLst/>
              <a:latin typeface="+mn-lt"/>
            </a:endParaRPr>
          </a:p>
        </p:txBody>
      </p:sp>
      <p:sp>
        <p:nvSpPr>
          <p:cNvPr id="28" name="TextBox 27">
            <a:extLst>
              <a:ext uri="{FF2B5EF4-FFF2-40B4-BE49-F238E27FC236}">
                <a16:creationId xmlns:a16="http://schemas.microsoft.com/office/drawing/2014/main" id="{115EDDB5-8BB6-4680-AF92-86016A787AB6}"/>
              </a:ext>
            </a:extLst>
          </p:cNvPr>
          <p:cNvSpPr txBox="1"/>
          <p:nvPr/>
        </p:nvSpPr>
        <p:spPr>
          <a:xfrm>
            <a:off x="3462176" y="3351962"/>
            <a:ext cx="3834819" cy="553357"/>
          </a:xfrm>
          <a:prstGeom prst="rect">
            <a:avLst/>
          </a:prstGeom>
          <a:noFill/>
        </p:spPr>
        <p:txBody>
          <a:bodyPr wrap="square">
            <a:spAutoFit/>
          </a:bodyPr>
          <a:lstStyle/>
          <a:p>
            <a:pPr marL="0" marR="0" algn="ctr" fontAlgn="t">
              <a:lnSpc>
                <a:spcPct val="107000"/>
              </a:lnSpc>
              <a:spcBef>
                <a:spcPts val="0"/>
              </a:spcBef>
              <a:spcAft>
                <a:spcPts val="0"/>
              </a:spcAft>
            </a:pPr>
            <a:r>
              <a:rPr lang="en-US" sz="2800" b="0" i="0" u="none" strike="noStrike" cap="none" spc="0" dirty="0">
                <a:solidFill>
                  <a:schemeClr val="tx1"/>
                </a:solidFill>
                <a:effectLst/>
                <a:latin typeface="+mn-lt"/>
                <a:ea typeface="Calibri" panose="020F0502020204030204" pitchFamily="34" charset="0"/>
                <a:cs typeface="Times New Roman" panose="02020603050405020304" pitchFamily="18" charset="0"/>
              </a:rPr>
              <a:t>Salvation</a:t>
            </a:r>
            <a:endParaRPr lang="en-US" sz="2800" b="0" i="0" u="none" strike="noStrike" cap="none" spc="0" dirty="0">
              <a:solidFill>
                <a:schemeClr val="tx1"/>
              </a:solidFill>
              <a:effectLst/>
              <a:latin typeface="+mn-lt"/>
            </a:endParaRPr>
          </a:p>
        </p:txBody>
      </p:sp>
      <p:sp>
        <p:nvSpPr>
          <p:cNvPr id="29" name="TextBox 28">
            <a:extLst>
              <a:ext uri="{FF2B5EF4-FFF2-40B4-BE49-F238E27FC236}">
                <a16:creationId xmlns:a16="http://schemas.microsoft.com/office/drawing/2014/main" id="{0471C63C-4C6F-4E99-A3CF-6A48A9479E2E}"/>
              </a:ext>
            </a:extLst>
          </p:cNvPr>
          <p:cNvSpPr txBox="1"/>
          <p:nvPr/>
        </p:nvSpPr>
        <p:spPr>
          <a:xfrm>
            <a:off x="3588937" y="1828285"/>
            <a:ext cx="3834819" cy="553357"/>
          </a:xfrm>
          <a:prstGeom prst="rect">
            <a:avLst/>
          </a:prstGeom>
          <a:noFill/>
        </p:spPr>
        <p:txBody>
          <a:bodyPr wrap="square">
            <a:spAutoFit/>
          </a:bodyPr>
          <a:lstStyle/>
          <a:p>
            <a:pPr marL="0" marR="0" algn="ctr" fontAlgn="t">
              <a:lnSpc>
                <a:spcPct val="107000"/>
              </a:lnSpc>
              <a:spcBef>
                <a:spcPts val="0"/>
              </a:spcBef>
              <a:spcAft>
                <a:spcPts val="0"/>
              </a:spcAft>
            </a:pPr>
            <a:r>
              <a:rPr lang="en-US" sz="2800" b="0" i="0" u="none" strike="noStrike" cap="none" spc="0" dirty="0">
                <a:solidFill>
                  <a:schemeClr val="tx1"/>
                </a:solidFill>
                <a:effectLst/>
                <a:latin typeface="+mn-lt"/>
                <a:ea typeface="Calibri" panose="020F0502020204030204" pitchFamily="34" charset="0"/>
                <a:cs typeface="Times New Roman" panose="02020603050405020304" pitchFamily="18" charset="0"/>
              </a:rPr>
              <a:t>Gives Life</a:t>
            </a:r>
            <a:endParaRPr lang="en-US" sz="2800" b="0" i="0" u="none" strike="noStrike" cap="none" spc="0" dirty="0">
              <a:solidFill>
                <a:schemeClr val="tx1"/>
              </a:solidFill>
              <a:effectLst/>
              <a:latin typeface="+mn-lt"/>
            </a:endParaRPr>
          </a:p>
        </p:txBody>
      </p:sp>
      <p:sp>
        <p:nvSpPr>
          <p:cNvPr id="30" name="TextBox 29">
            <a:extLst>
              <a:ext uri="{FF2B5EF4-FFF2-40B4-BE49-F238E27FC236}">
                <a16:creationId xmlns:a16="http://schemas.microsoft.com/office/drawing/2014/main" id="{4779C623-28A4-461F-B732-43F0E40AA61A}"/>
              </a:ext>
            </a:extLst>
          </p:cNvPr>
          <p:cNvSpPr txBox="1"/>
          <p:nvPr/>
        </p:nvSpPr>
        <p:spPr>
          <a:xfrm>
            <a:off x="3462175" y="2640532"/>
            <a:ext cx="3834819" cy="553357"/>
          </a:xfrm>
          <a:prstGeom prst="rect">
            <a:avLst/>
          </a:prstGeom>
          <a:noFill/>
        </p:spPr>
        <p:txBody>
          <a:bodyPr wrap="square">
            <a:spAutoFit/>
          </a:bodyPr>
          <a:lstStyle/>
          <a:p>
            <a:pPr marL="0" marR="0" algn="ctr" fontAlgn="t">
              <a:lnSpc>
                <a:spcPct val="107000"/>
              </a:lnSpc>
              <a:spcBef>
                <a:spcPts val="0"/>
              </a:spcBef>
              <a:spcAft>
                <a:spcPts val="0"/>
              </a:spcAft>
            </a:pPr>
            <a:r>
              <a:rPr lang="en-US" sz="2800" b="0" i="0" u="none" strike="noStrike" cap="none" spc="0" dirty="0">
                <a:solidFill>
                  <a:schemeClr val="tx1"/>
                </a:solidFill>
                <a:effectLst/>
                <a:latin typeface="+mn-lt"/>
                <a:ea typeface="Calibri" panose="020F0502020204030204" pitchFamily="34" charset="0"/>
                <a:cs typeface="Times New Roman" panose="02020603050405020304" pitchFamily="18" charset="0"/>
              </a:rPr>
              <a:t>Born Of</a:t>
            </a:r>
            <a:endParaRPr lang="en-US" sz="2800" b="0" i="0" u="none" strike="noStrike" cap="none" spc="0" dirty="0">
              <a:solidFill>
                <a:schemeClr val="tx1"/>
              </a:solidFill>
              <a:effectLst/>
              <a:latin typeface="+mn-lt"/>
            </a:endParaRPr>
          </a:p>
        </p:txBody>
      </p:sp>
      <p:sp>
        <p:nvSpPr>
          <p:cNvPr id="31" name="TextBox 30">
            <a:extLst>
              <a:ext uri="{FF2B5EF4-FFF2-40B4-BE49-F238E27FC236}">
                <a16:creationId xmlns:a16="http://schemas.microsoft.com/office/drawing/2014/main" id="{726AA4DD-9390-408D-B379-96F730E882AE}"/>
              </a:ext>
            </a:extLst>
          </p:cNvPr>
          <p:cNvSpPr txBox="1"/>
          <p:nvPr/>
        </p:nvSpPr>
        <p:spPr>
          <a:xfrm>
            <a:off x="3462176" y="4085899"/>
            <a:ext cx="3834819" cy="553357"/>
          </a:xfrm>
          <a:prstGeom prst="rect">
            <a:avLst/>
          </a:prstGeom>
          <a:noFill/>
        </p:spPr>
        <p:txBody>
          <a:bodyPr wrap="square">
            <a:spAutoFit/>
          </a:bodyPr>
          <a:lstStyle/>
          <a:p>
            <a:pPr marL="0" marR="0" algn="ctr" fontAlgn="t">
              <a:lnSpc>
                <a:spcPct val="107000"/>
              </a:lnSpc>
              <a:spcBef>
                <a:spcPts val="0"/>
              </a:spcBef>
              <a:spcAft>
                <a:spcPts val="0"/>
              </a:spcAft>
            </a:pPr>
            <a:r>
              <a:rPr lang="en-US" sz="2800" b="0" i="0" u="none" strike="noStrike" cap="none" spc="0" dirty="0">
                <a:solidFill>
                  <a:schemeClr val="tx1"/>
                </a:solidFill>
                <a:effectLst/>
                <a:latin typeface="+mn-lt"/>
                <a:ea typeface="Calibri" panose="020F0502020204030204" pitchFamily="34" charset="0"/>
                <a:cs typeface="Times New Roman" panose="02020603050405020304" pitchFamily="18" charset="0"/>
              </a:rPr>
              <a:t>Sanctifies</a:t>
            </a:r>
            <a:endParaRPr lang="en-US" sz="2800" b="0" i="0" u="none" strike="noStrike" cap="none" spc="0" dirty="0">
              <a:solidFill>
                <a:schemeClr val="tx1"/>
              </a:solidFill>
              <a:effectLst/>
              <a:latin typeface="+mn-lt"/>
            </a:endParaRPr>
          </a:p>
        </p:txBody>
      </p:sp>
      <p:sp>
        <p:nvSpPr>
          <p:cNvPr id="32" name="TextBox 31">
            <a:extLst>
              <a:ext uri="{FF2B5EF4-FFF2-40B4-BE49-F238E27FC236}">
                <a16:creationId xmlns:a16="http://schemas.microsoft.com/office/drawing/2014/main" id="{12D75136-F656-42D1-862A-D197CAAE112F}"/>
              </a:ext>
            </a:extLst>
          </p:cNvPr>
          <p:cNvSpPr txBox="1"/>
          <p:nvPr/>
        </p:nvSpPr>
        <p:spPr>
          <a:xfrm>
            <a:off x="3588938" y="4900168"/>
            <a:ext cx="3834819" cy="553357"/>
          </a:xfrm>
          <a:prstGeom prst="rect">
            <a:avLst/>
          </a:prstGeom>
          <a:noFill/>
        </p:spPr>
        <p:txBody>
          <a:bodyPr wrap="square">
            <a:spAutoFit/>
          </a:bodyPr>
          <a:lstStyle/>
          <a:p>
            <a:pPr marL="0" marR="0" algn="ctr" fontAlgn="t">
              <a:lnSpc>
                <a:spcPct val="107000"/>
              </a:lnSpc>
              <a:spcBef>
                <a:spcPts val="0"/>
              </a:spcBef>
              <a:spcAft>
                <a:spcPts val="0"/>
              </a:spcAft>
            </a:pPr>
            <a:r>
              <a:rPr lang="en-US" sz="2800" b="0" i="0" u="none" strike="noStrike" cap="none" spc="0" dirty="0">
                <a:solidFill>
                  <a:schemeClr val="tx1"/>
                </a:solidFill>
                <a:effectLst/>
                <a:latin typeface="+mn-lt"/>
                <a:ea typeface="Calibri" panose="020F0502020204030204" pitchFamily="34" charset="0"/>
                <a:cs typeface="Times New Roman" panose="02020603050405020304" pitchFamily="18" charset="0"/>
              </a:rPr>
              <a:t>Makes Alive</a:t>
            </a:r>
            <a:endParaRPr lang="en-US" sz="2800" b="0" i="0" u="none" strike="noStrike" cap="none" spc="0" dirty="0">
              <a:solidFill>
                <a:schemeClr val="tx1"/>
              </a:solidFill>
              <a:effectLst/>
              <a:latin typeface="+mn-lt"/>
            </a:endParaRPr>
          </a:p>
        </p:txBody>
      </p:sp>
    </p:spTree>
    <p:extLst>
      <p:ext uri="{BB962C8B-B14F-4D97-AF65-F5344CB8AC3E}">
        <p14:creationId xmlns:p14="http://schemas.microsoft.com/office/powerpoint/2010/main" val="2683634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4">
                                            <p:txEl>
                                              <p:pRg st="0" end="0"/>
                                            </p:txEl>
                                          </p:spTgt>
                                        </p:tgtEl>
                                        <p:attrNameLst>
                                          <p:attrName>style.visibility</p:attrName>
                                        </p:attrNameLst>
                                      </p:cBhvr>
                                      <p:to>
                                        <p:strVal val="visible"/>
                                      </p:to>
                                    </p:set>
                                    <p:animEffect transition="in" filter="fade">
                                      <p:cBhvr>
                                        <p:cTn id="62" dur="500"/>
                                        <p:tgtEl>
                                          <p:spTgt spid="24">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6">
                                            <p:txEl>
                                              <p:pRg st="0" end="0"/>
                                            </p:txEl>
                                          </p:spTgt>
                                        </p:tgtEl>
                                        <p:attrNameLst>
                                          <p:attrName>style.visibility</p:attrName>
                                        </p:attrNameLst>
                                      </p:cBhvr>
                                      <p:to>
                                        <p:strVal val="visible"/>
                                      </p:to>
                                    </p:set>
                                    <p:animEffect transition="in" filter="fade">
                                      <p:cBhvr>
                                        <p:cTn id="72" dur="500"/>
                                        <p:tgtEl>
                                          <p:spTgt spid="16">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7">
                                            <p:txEl>
                                              <p:pRg st="0" end="0"/>
                                            </p:txEl>
                                          </p:spTgt>
                                        </p:tgtEl>
                                        <p:attrNameLst>
                                          <p:attrName>style.visibility</p:attrName>
                                        </p:attrNameLst>
                                      </p:cBhvr>
                                      <p:to>
                                        <p:strVal val="visible"/>
                                      </p:to>
                                    </p:set>
                                    <p:animEffect transition="in" filter="fade">
                                      <p:cBhvr>
                                        <p:cTn id="77"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5" grpId="0"/>
      <p:bldP spid="19" grpId="0"/>
      <p:bldP spid="22" grpId="0"/>
      <p:bldP spid="23" grpId="0"/>
      <p:bldP spid="28" grpId="0"/>
      <p:bldP spid="29" grpId="0"/>
      <p:bldP spid="30" grpId="0"/>
      <p:bldP spid="31"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Text, letter&#10;&#10;Description automatically generated">
            <a:extLst>
              <a:ext uri="{FF2B5EF4-FFF2-40B4-BE49-F238E27FC236}">
                <a16:creationId xmlns:a16="http://schemas.microsoft.com/office/drawing/2014/main" id="{FBB55010-4AF9-4A56-90A2-222F3AB1C3F0}"/>
              </a:ext>
            </a:extLst>
          </p:cNvPr>
          <p:cNvPicPr>
            <a:picLocks noChangeAspect="1"/>
          </p:cNvPicPr>
          <p:nvPr/>
        </p:nvPicPr>
        <p:blipFill rotWithShape="1">
          <a:blip r:embed="rId2">
            <a:extLst>
              <a:ext uri="{28A0092B-C50C-407E-A947-70E740481C1C}">
                <a14:useLocalDpi xmlns:a14="http://schemas.microsoft.com/office/drawing/2010/main" val="0"/>
              </a:ext>
            </a:extLst>
          </a:blip>
          <a:srcRect t="22044" r="1" b="22278"/>
          <a:stretch/>
        </p:blipFill>
        <p:spPr>
          <a:xfrm>
            <a:off x="643467" y="643467"/>
            <a:ext cx="10005906" cy="5571066"/>
          </a:xfrm>
          <a:prstGeom prst="rect">
            <a:avLst/>
          </a:prstGeom>
        </p:spPr>
      </p:pic>
    </p:spTree>
    <p:extLst>
      <p:ext uri="{BB962C8B-B14F-4D97-AF65-F5344CB8AC3E}">
        <p14:creationId xmlns:p14="http://schemas.microsoft.com/office/powerpoint/2010/main" val="135164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52</TotalTime>
  <Words>398</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Schoolbook</vt:lpstr>
      <vt:lpstr>Wingdings 2</vt:lpstr>
      <vt:lpstr>View</vt:lpstr>
      <vt:lpstr>Who Is the Holy Spirit?</vt:lpstr>
      <vt:lpstr>Who Is the Holy Spirit? 2 Corinthians 13:14</vt:lpstr>
      <vt:lpstr>Who Is the Holy Spirit? 2 Corinthians 13:14</vt:lpstr>
      <vt:lpstr>Who Is the Holy Spirit? 2 Corinthians 13:14</vt:lpstr>
      <vt:lpstr>Who Is the Holy Spirit? 2 Corinthians 13:14</vt:lpstr>
      <vt:lpstr>Who Is the Holy Spirit? 2 Corinthians 13:14</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the Holy Spirit?</dc:title>
  <dc:creator>Brenden Ashby</dc:creator>
  <cp:lastModifiedBy>Brenden Ashby</cp:lastModifiedBy>
  <cp:revision>6</cp:revision>
  <dcterms:created xsi:type="dcterms:W3CDTF">2021-11-14T22:46:02Z</dcterms:created>
  <dcterms:modified xsi:type="dcterms:W3CDTF">2021-11-15T17:16:39Z</dcterms:modified>
</cp:coreProperties>
</file>