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795A3DF2-0AA8-484D-994C-AEED465B8A8F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45720" tIns="45720" rIns="45720" bIns="45720" rtlCol="0" anchor="ctr">
            <a:normAutofit/>
          </a:bodyPr>
          <a:lstStyle>
            <a:lvl1pPr>
              <a:defRPr lang="en-US"/>
            </a:lvl1pPr>
          </a:lstStyle>
          <a:p>
            <a:fld id="{19AB6B3A-B2A4-4339-9CEA-02A63AED9F5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5794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A3DF2-0AA8-484D-994C-AEED465B8A8F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6B3A-B2A4-4339-9CEA-02A63AED9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0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A3DF2-0AA8-484D-994C-AEED465B8A8F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6B3A-B2A4-4339-9CEA-02A63AED9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9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A3DF2-0AA8-484D-994C-AEED465B8A8F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6B3A-B2A4-4339-9CEA-02A63AED9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5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A3DF2-0AA8-484D-994C-AEED465B8A8F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6B3A-B2A4-4339-9CEA-02A63AED9F5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7060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A3DF2-0AA8-484D-994C-AEED465B8A8F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6B3A-B2A4-4339-9CEA-02A63AED9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8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7879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26480" y="1717879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b="0" kern="1200" spc="10" baseline="0" dirty="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A3DF2-0AA8-484D-994C-AEED465B8A8F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6B3A-B2A4-4339-9CEA-02A63AED9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4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A3DF2-0AA8-484D-994C-AEED465B8A8F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6B3A-B2A4-4339-9CEA-02A63AED9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5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A3DF2-0AA8-484D-994C-AEED465B8A8F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6B3A-B2A4-4339-9CEA-02A63AED9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6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A3DF2-0AA8-484D-994C-AEED465B8A8F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6B3A-B2A4-4339-9CEA-02A63AED9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84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A3DF2-0AA8-484D-994C-AEED465B8A8F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6B3A-B2A4-4339-9CEA-02A63AED9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795A3DF2-0AA8-484D-994C-AEED465B8A8F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969696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rgbClr val="777777"/>
                </a:solidFill>
              </a:defRPr>
            </a:lvl1pPr>
          </a:lstStyle>
          <a:p>
            <a:fld id="{19AB6B3A-B2A4-4339-9CEA-02A63AED9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340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D12DB3-F1A7-4154-927A-A5332F553FCB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4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yellow insect on a stick&#10;&#10;Description automatically generated with medium confidence">
            <a:extLst>
              <a:ext uri="{FF2B5EF4-FFF2-40B4-BE49-F238E27FC236}">
                <a16:creationId xmlns:a16="http://schemas.microsoft.com/office/drawing/2014/main" id="{5F08ECA1-6380-4936-BE17-8845F8B80E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6" r="1123" b="7536"/>
          <a:stretch/>
        </p:blipFill>
        <p:spPr>
          <a:xfrm>
            <a:off x="0" y="0"/>
            <a:ext cx="13559327" cy="76271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588FCF-D119-4D01-96E8-6123A3ACD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957" y="2018581"/>
            <a:ext cx="7776673" cy="2907102"/>
          </a:xfrm>
          <a:noFill/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The </a:t>
            </a:r>
            <a:r>
              <a:rPr lang="en-US" b="1" dirty="0" smtClean="0">
                <a:solidFill>
                  <a:schemeClr val="bg1"/>
                </a:solidFill>
              </a:rPr>
              <a:t>Locusts 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Have Come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8C5127-F631-4927-8B44-119ED6C527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957" y="6310100"/>
            <a:ext cx="6897390" cy="547900"/>
          </a:xfrm>
        </p:spPr>
        <p:txBody>
          <a:bodyPr>
            <a:normAutofit/>
          </a:bodyPr>
          <a:lstStyle/>
          <a:p>
            <a:r>
              <a:rPr lang="en-US" sz="2400" b="1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Churchofchristtucson.org</a:t>
            </a:r>
          </a:p>
        </p:txBody>
      </p:sp>
    </p:spTree>
    <p:extLst>
      <p:ext uri="{BB962C8B-B14F-4D97-AF65-F5344CB8AC3E}">
        <p14:creationId xmlns:p14="http://schemas.microsoft.com/office/powerpoint/2010/main" val="221250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65665-5B3A-4AB7-8B1F-77AEEB4D7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11" y="365760"/>
            <a:ext cx="10672501" cy="1325562"/>
          </a:xfrm>
        </p:spPr>
        <p:txBody>
          <a:bodyPr/>
          <a:lstStyle/>
          <a:p>
            <a:r>
              <a:rPr lang="en-US" b="1" dirty="0"/>
              <a:t>Joel 1: The </a:t>
            </a:r>
            <a:r>
              <a:rPr lang="en-US" b="1" dirty="0" smtClean="0"/>
              <a:t>Locusts </a:t>
            </a:r>
            <a:r>
              <a:rPr lang="en-US" b="1" dirty="0"/>
              <a:t>Have 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29A4-CAB9-4E8C-8BC4-D02E65DA6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11" y="1828800"/>
            <a:ext cx="10895888" cy="4725824"/>
          </a:xfrm>
        </p:spPr>
        <p:txBody>
          <a:bodyPr>
            <a:normAutofit/>
          </a:bodyPr>
          <a:lstStyle/>
          <a:p>
            <a:r>
              <a:rPr lang="en-US" sz="3000" b="1" dirty="0"/>
              <a:t>The Prophet, His Times, and His Message:</a:t>
            </a:r>
          </a:p>
          <a:p>
            <a:pPr lvl="1"/>
            <a:r>
              <a:rPr lang="en-US" sz="3000" b="1" dirty="0"/>
              <a:t>Post-exile prophet – </a:t>
            </a:r>
            <a:r>
              <a:rPr lang="en-US" sz="3000" b="1" i="1" dirty="0"/>
              <a:t>probably</a:t>
            </a:r>
            <a:r>
              <a:rPr lang="en-US" sz="3000" b="1" dirty="0"/>
              <a:t>. (</a:t>
            </a:r>
            <a:r>
              <a:rPr lang="en-US" sz="3000" b="1" dirty="0">
                <a:solidFill>
                  <a:srgbClr val="FFFF00"/>
                </a:solidFill>
              </a:rPr>
              <a:t>Joel 3:2, 5, 6</a:t>
            </a:r>
            <a:r>
              <a:rPr lang="en-US" sz="3000" b="1" dirty="0"/>
              <a:t>).</a:t>
            </a:r>
          </a:p>
          <a:p>
            <a:pPr lvl="1"/>
            <a:r>
              <a:rPr lang="en-US" sz="3000" b="1" dirty="0">
                <a:effectLst/>
                <a:ea typeface="Calibri" panose="020F0502020204030204" pitchFamily="34" charset="0"/>
              </a:rPr>
              <a:t>“the word of the </a:t>
            </a:r>
            <a:r>
              <a:rPr lang="en-US" sz="3000" b="1" cap="small" dirty="0">
                <a:effectLst/>
                <a:ea typeface="Calibri" panose="020F0502020204030204" pitchFamily="34" charset="0"/>
              </a:rPr>
              <a:t>Lord</a:t>
            </a:r>
            <a:r>
              <a:rPr lang="en-US" sz="3000" b="1" dirty="0">
                <a:effectLst/>
                <a:ea typeface="Calibri" panose="020F0502020204030204" pitchFamily="34" charset="0"/>
              </a:rPr>
              <a:t> that came to Joel the son of </a:t>
            </a:r>
            <a:r>
              <a:rPr lang="en-US" sz="3000" b="1" dirty="0" err="1">
                <a:effectLst/>
                <a:ea typeface="Calibri" panose="020F0502020204030204" pitchFamily="34" charset="0"/>
              </a:rPr>
              <a:t>Pethuel</a:t>
            </a:r>
            <a:r>
              <a:rPr lang="en-US" sz="3000" b="1" dirty="0">
                <a:effectLst/>
                <a:ea typeface="Calibri" panose="020F0502020204030204" pitchFamily="34" charset="0"/>
              </a:rPr>
              <a:t>” (</a:t>
            </a:r>
            <a:r>
              <a:rPr lang="en-US" sz="3000" b="1" dirty="0">
                <a:solidFill>
                  <a:srgbClr val="FFFF00"/>
                </a:solidFill>
                <a:effectLst/>
                <a:ea typeface="Calibri" panose="020F0502020204030204" pitchFamily="34" charset="0"/>
              </a:rPr>
              <a:t>Joel 1:1</a:t>
            </a:r>
            <a:r>
              <a:rPr lang="en-US" sz="3000" b="1" dirty="0">
                <a:effectLst/>
                <a:ea typeface="Calibri" panose="020F0502020204030204" pitchFamily="34" charset="0"/>
              </a:rPr>
              <a:t>). </a:t>
            </a:r>
          </a:p>
          <a:p>
            <a:pPr lvl="1"/>
            <a:r>
              <a:rPr lang="en-US" sz="3000" b="1" dirty="0"/>
              <a:t>The message:</a:t>
            </a:r>
          </a:p>
          <a:p>
            <a:pPr lvl="2"/>
            <a:r>
              <a:rPr lang="en-US" sz="3000" b="1" dirty="0"/>
              <a:t>Judgement is coming (</a:t>
            </a:r>
            <a:r>
              <a:rPr lang="en-US" sz="3000" b="1" dirty="0">
                <a:solidFill>
                  <a:srgbClr val="FFFF00"/>
                </a:solidFill>
              </a:rPr>
              <a:t>Joel 1:15; 2:1, 11, 31; 3:14</a:t>
            </a:r>
            <a:r>
              <a:rPr lang="en-US" sz="3000" b="1" dirty="0"/>
              <a:t>).</a:t>
            </a:r>
          </a:p>
          <a:p>
            <a:pPr lvl="2"/>
            <a:r>
              <a:rPr lang="en-US" sz="3000" b="1" dirty="0"/>
              <a:t>Therefore repent (</a:t>
            </a:r>
            <a:r>
              <a:rPr lang="en-US" sz="3000" b="1" dirty="0">
                <a:solidFill>
                  <a:srgbClr val="FFFF00"/>
                </a:solidFill>
              </a:rPr>
              <a:t>Joel 2:12-14</a:t>
            </a:r>
            <a:r>
              <a:rPr lang="en-US" sz="3000" b="1" dirty="0"/>
              <a:t>).</a:t>
            </a:r>
          </a:p>
          <a:p>
            <a:pPr lvl="2"/>
            <a:r>
              <a:rPr lang="en-US" sz="3000" b="1" dirty="0"/>
              <a:t>This can bring hope (</a:t>
            </a:r>
            <a:r>
              <a:rPr lang="en-US" sz="3000" b="1" dirty="0">
                <a:solidFill>
                  <a:srgbClr val="FFFF00"/>
                </a:solidFill>
              </a:rPr>
              <a:t>Joel 2:25-27</a:t>
            </a:r>
            <a:r>
              <a:rPr lang="en-US" sz="3000" b="1" dirty="0"/>
              <a:t>) or fear                   (</a:t>
            </a:r>
            <a:r>
              <a:rPr lang="en-US" sz="3000" b="1" dirty="0">
                <a:solidFill>
                  <a:srgbClr val="FFFF00"/>
                </a:solidFill>
              </a:rPr>
              <a:t>Joel 2:11</a:t>
            </a:r>
            <a:r>
              <a:rPr lang="en-US" sz="3000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44103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65665-5B3A-4AB7-8B1F-77AEEB4D7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751" y="365760"/>
            <a:ext cx="10347761" cy="1325562"/>
          </a:xfrm>
        </p:spPr>
        <p:txBody>
          <a:bodyPr/>
          <a:lstStyle/>
          <a:p>
            <a:r>
              <a:rPr lang="en-US" b="1" dirty="0"/>
              <a:t>Joel 1: The </a:t>
            </a:r>
            <a:r>
              <a:rPr lang="en-US" b="1" dirty="0" smtClean="0"/>
              <a:t>Locusts </a:t>
            </a:r>
            <a:r>
              <a:rPr lang="en-US" b="1" dirty="0"/>
              <a:t>Have 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29A4-CAB9-4E8C-8BC4-D02E65DA6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751" y="1828800"/>
            <a:ext cx="9827664" cy="4725824"/>
          </a:xfrm>
        </p:spPr>
        <p:txBody>
          <a:bodyPr anchor="ctr">
            <a:normAutofit/>
          </a:bodyPr>
          <a:lstStyle/>
          <a:p>
            <a:r>
              <a:rPr lang="en-US" sz="3200" b="1" dirty="0"/>
              <a:t>The land is laid waste.                                             (</a:t>
            </a:r>
            <a:r>
              <a:rPr lang="en-US" sz="3200" b="1" dirty="0">
                <a:solidFill>
                  <a:srgbClr val="FFFF00"/>
                </a:solidFill>
              </a:rPr>
              <a:t>Joel 1:2-4; Deut. 28:38</a:t>
            </a:r>
            <a:r>
              <a:rPr lang="en-US" sz="3200" b="1" dirty="0"/>
              <a:t>)</a:t>
            </a:r>
          </a:p>
          <a:p>
            <a:r>
              <a:rPr lang="en-US" sz="3200" b="1" dirty="0"/>
              <a:t>A nation called to mourn.                                           (</a:t>
            </a:r>
            <a:r>
              <a:rPr lang="en-US" sz="3200" b="1" dirty="0">
                <a:solidFill>
                  <a:srgbClr val="FFFF00"/>
                </a:solidFill>
              </a:rPr>
              <a:t>Joel 1:5-14; Isa. 37:22; Lam. 2:13</a:t>
            </a:r>
            <a:r>
              <a:rPr lang="en-US" sz="3200" b="1" dirty="0"/>
              <a:t>)</a:t>
            </a:r>
          </a:p>
          <a:p>
            <a:r>
              <a:rPr lang="en-US" sz="3200" b="1" dirty="0"/>
              <a:t>The day of the Lord is at hand.                         (</a:t>
            </a:r>
            <a:r>
              <a:rPr lang="en-US" sz="3200" b="1" dirty="0">
                <a:solidFill>
                  <a:srgbClr val="FFFF00"/>
                </a:solidFill>
              </a:rPr>
              <a:t>Joel 1:15-20</a:t>
            </a:r>
            <a:r>
              <a:rPr lang="en-US" sz="32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4184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65665-5B3A-4AB7-8B1F-77AEEB4D7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751" y="365760"/>
            <a:ext cx="10347761" cy="1325562"/>
          </a:xfrm>
        </p:spPr>
        <p:txBody>
          <a:bodyPr/>
          <a:lstStyle/>
          <a:p>
            <a:r>
              <a:rPr lang="en-US" b="1" dirty="0"/>
              <a:t>Joel 1: The </a:t>
            </a:r>
            <a:r>
              <a:rPr lang="en-US" b="1" dirty="0" smtClean="0"/>
              <a:t>Locusts </a:t>
            </a:r>
            <a:r>
              <a:rPr lang="en-US" b="1" dirty="0"/>
              <a:t>Have 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29A4-CAB9-4E8C-8BC4-D02E65DA6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751" y="1828800"/>
            <a:ext cx="9827664" cy="4725824"/>
          </a:xfrm>
        </p:spPr>
        <p:txBody>
          <a:bodyPr anchor="ctr">
            <a:normAutofit/>
          </a:bodyPr>
          <a:lstStyle/>
          <a:p>
            <a:r>
              <a:rPr lang="en-US" sz="3200" b="1" dirty="0"/>
              <a:t>What do we make of this?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sz="3200" b="1" dirty="0"/>
              <a:t>God is faithful to Himself.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sz="3200" b="1" dirty="0"/>
              <a:t>If the land and animals cry out to God, shall we not do so more?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sz="3200" b="1" dirty="0"/>
              <a:t>There is a day of the Lord coming. Are you ready for it?</a:t>
            </a:r>
          </a:p>
        </p:txBody>
      </p:sp>
    </p:spTree>
    <p:extLst>
      <p:ext uri="{BB962C8B-B14F-4D97-AF65-F5344CB8AC3E}">
        <p14:creationId xmlns:p14="http://schemas.microsoft.com/office/powerpoint/2010/main" val="40226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B4B30"/>
      </a:accent2>
      <a:accent3>
        <a:srgbClr val="B5AE53"/>
      </a:accent3>
      <a:accent4>
        <a:srgbClr val="6F6A7A"/>
      </a:accent4>
      <a:accent5>
        <a:srgbClr val="E8B54D"/>
      </a:accent5>
      <a:accent6>
        <a:srgbClr val="8A7952"/>
      </a:accent6>
      <a:hlink>
        <a:srgbClr val="9F9F0B"/>
      </a:hlink>
      <a:folHlink>
        <a:srgbClr val="B2B2B2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3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866257B-E5CE-4C43-9210-F2DE76BE10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805</TotalTime>
  <Words>197</Words>
  <Application>Microsoft Office PowerPoint</Application>
  <PresentationFormat>Widescreen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Schoolbook</vt:lpstr>
      <vt:lpstr>Wingdings 2</vt:lpstr>
      <vt:lpstr>View</vt:lpstr>
      <vt:lpstr>PowerPoint Presentation</vt:lpstr>
      <vt:lpstr>The Locusts  Have Come</vt:lpstr>
      <vt:lpstr>Joel 1: The Locusts Have Come</vt:lpstr>
      <vt:lpstr>Joel 1: The Locusts Have Come</vt:lpstr>
      <vt:lpstr>Joel 1: The Locusts Have Come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Locus  Have Come</dc:title>
  <dc:creator>Brenden Ashby</dc:creator>
  <cp:lastModifiedBy>Lindsay, Kurt E - (kurtl)</cp:lastModifiedBy>
  <cp:revision>8</cp:revision>
  <dcterms:created xsi:type="dcterms:W3CDTF">2021-12-04T17:13:21Z</dcterms:created>
  <dcterms:modified xsi:type="dcterms:W3CDTF">2021-12-06T02:38:52Z</dcterms:modified>
</cp:coreProperties>
</file>