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2daf04d1878443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d355d2b3f3ca41ee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theme" Target="/ppt/slideMasters/theme/theme.xml" Id="R0de576ff79a34121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1384299"/>
            <a:ext cx="10795000" cy="1333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5506">
                <a:solidFill>
                  <a:srgbClr val="79BEC5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5506" b="0">
                <a:solidFill>
                  <a:srgbClr val="79BEC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711199" y="2882899"/>
            <a:ext cx="1077595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831850" y="5753100"/>
            <a:ext cx="105283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2613">
                <a:solidFill>
                  <a:srgbClr val="0D7388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2613" b="0">
                <a:solidFill>
                  <a:srgbClr val="0D7388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507999"/>
            <a:ext cx="10795000" cy="476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033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033" b="0">
                <a:solidFill>
                  <a:srgbClr val="E7EEE5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507999"/>
            <a:ext cx="10795000" cy="476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033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033" b="0">
                <a:solidFill>
                  <a:srgbClr val="E7EEE5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507999"/>
            <a:ext cx="10795000" cy="476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033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033" b="0">
                <a:solidFill>
                  <a:srgbClr val="E7EEE5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98500"/>
            <a:ext cx="107950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E7EEE5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E7EEE5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5911850"/>
            <a:ext cx="46609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4386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386" b="0">
                <a:solidFill>
                  <a:srgbClr val="16233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71100" y="5918199"/>
            <a:ext cx="1447800" cy="685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613">
                <a:solidFill>
                  <a:srgbClr val="162336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613" b="0">
                <a:solidFill>
                  <a:srgbClr val="162336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901f507765914f04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a.xml" Id="rId1" /><Relationship Type="http://schemas.openxmlformats.org/officeDocument/2006/relationships/image" Target="/ppt/media/imaged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e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f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a.xml" Id="rId1" /><Relationship Type="http://schemas.openxmlformats.org/officeDocument/2006/relationships/image" Target="/ppt/media/image10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1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2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3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4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5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a.xml" Id="rId1" /><Relationship Type="http://schemas.openxmlformats.org/officeDocument/2006/relationships/image" Target="/ppt/media/image16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7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8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c.xml" Id="rId1" /><Relationship Type="http://schemas.openxmlformats.org/officeDocument/2006/relationships/image" Target="/ppt/media/image19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