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4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5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9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45160D-B4D7-49F6-9CE6-4F2638A32FF0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224948-233C-4FE6-9E53-5E5E50E739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5632E0-F00D-481C-8545-20B7E2FFE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C8A9E7-B18C-451B-9091-770329CE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Acts 15 and Bible Authority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908BB-36AE-43A5-9427-0294153C9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Churchofchristtucson.org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3174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8629-6B52-4602-9342-F2CFF1D6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Acts 15 and Bible Authority: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6235E-974E-46F2-B958-5504F64F7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Context and the Issue (</a:t>
            </a:r>
            <a:r>
              <a:rPr lang="en-US" sz="3200" b="1" dirty="0">
                <a:solidFill>
                  <a:schemeClr val="accent2"/>
                </a:solidFill>
              </a:rPr>
              <a:t>Acts 15:1-5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Peter’s Testimony (</a:t>
            </a:r>
            <a:r>
              <a:rPr lang="en-US" sz="3200" b="1" dirty="0">
                <a:solidFill>
                  <a:schemeClr val="accent2"/>
                </a:solidFill>
              </a:rPr>
              <a:t>Acts 15:6-11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Paul and Barnabas’ Testimony (</a:t>
            </a:r>
            <a:r>
              <a:rPr lang="en-US" sz="3200" b="1" dirty="0">
                <a:solidFill>
                  <a:schemeClr val="accent2"/>
                </a:solidFill>
              </a:rPr>
              <a:t>Acts 15:12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James’ Testimony (</a:t>
            </a:r>
            <a:r>
              <a:rPr lang="en-US" sz="3200" b="1" dirty="0">
                <a:solidFill>
                  <a:schemeClr val="accent2"/>
                </a:solidFill>
              </a:rPr>
              <a:t>Acts 15:13-21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66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48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Retrospect</vt:lpstr>
      <vt:lpstr>Acts 15 and Bible Authority</vt:lpstr>
      <vt:lpstr>Acts 15 and Bible Authority: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15 and Bible Authority</dc:title>
  <dc:creator>Brenden Ashby</dc:creator>
  <cp:lastModifiedBy>Brenden Ashby</cp:lastModifiedBy>
  <cp:revision>2</cp:revision>
  <dcterms:created xsi:type="dcterms:W3CDTF">2022-02-27T14:35:34Z</dcterms:created>
  <dcterms:modified xsi:type="dcterms:W3CDTF">2022-02-27T14:44:48Z</dcterms:modified>
</cp:coreProperties>
</file>