
<file path=[Content_Types].xml><?xml version="1.0" encoding="utf-8"?>
<Types xmlns="http://schemas.openxmlformats.org/package/2006/content-types">
  <Default Extension="bmp" ContentType="image/bmp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84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12192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476250" y="1873250"/>
            <a:ext cx="10128250" cy="1651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3556000"/>
            <a:ext cx="10128250" cy="889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880">
                <a:solidFill>
                  <a:srgbClr val="000000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469899" y="4470400"/>
            <a:ext cx="10140950" cy="673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2031999"/>
            <a:ext cx="10223500" cy="17716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507999" y="3873499"/>
            <a:ext cx="10223500" cy="914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5880">
                <a:solidFill>
                  <a:srgbClr val="000000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2031999"/>
            <a:ext cx="10223500" cy="17716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507999" y="3873499"/>
            <a:ext cx="10223500" cy="914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5880">
                <a:solidFill>
                  <a:srgbClr val="000000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2031999"/>
            <a:ext cx="10223500" cy="17716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507999" y="3873499"/>
            <a:ext cx="10223500" cy="914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5880">
                <a:solidFill>
                  <a:srgbClr val="000000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/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476250" y="1873250"/>
            <a:ext cx="10128250" cy="1651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3556000"/>
            <a:ext cx="10128250" cy="889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880">
                <a:solidFill>
                  <a:srgbClr val="000000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469899" y="4470400"/>
            <a:ext cx="10140950" cy="673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209678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2031999"/>
            <a:ext cx="10223500" cy="17716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507999" y="3873499"/>
            <a:ext cx="10223500" cy="914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5880">
                <a:solidFill>
                  <a:srgbClr val="000000"/>
                </a:solidFill>
              </a:defRPr>
            </a:lvl1pPr>
          </a:lstStyle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2012423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2031999"/>
            <a:ext cx="10223500" cy="17716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507999" y="3873499"/>
            <a:ext cx="10223500" cy="914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5880">
                <a:solidFill>
                  <a:srgbClr val="000000"/>
                </a:solidFill>
              </a:defRPr>
            </a:lvl1pPr>
          </a:lstStyle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366779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  <p:extLst>
      <p:ext uri="{BB962C8B-B14F-4D97-AF65-F5344CB8AC3E}">
        <p14:creationId xmlns:p14="http://schemas.microsoft.com/office/powerpoint/2010/main" val="421260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  <p:extLst>
      <p:ext uri="{BB962C8B-B14F-4D97-AF65-F5344CB8AC3E}">
        <p14:creationId xmlns:p14="http://schemas.microsoft.com/office/powerpoint/2010/main" val="260248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2031999"/>
            <a:ext cx="10223500" cy="17716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507999" y="3873499"/>
            <a:ext cx="10223500" cy="914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5880">
                <a:solidFill>
                  <a:srgbClr val="000000"/>
                </a:solidFill>
              </a:defRPr>
            </a:lvl1pPr>
          </a:lstStyle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382799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2031999"/>
            <a:ext cx="10223500" cy="17716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507999" y="3873499"/>
            <a:ext cx="10223500" cy="914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5880">
                <a:solidFill>
                  <a:srgbClr val="000000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  <p:extLst>
      <p:ext uri="{BB962C8B-B14F-4D97-AF65-F5344CB8AC3E}">
        <p14:creationId xmlns:p14="http://schemas.microsoft.com/office/powerpoint/2010/main" val="157333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  <p:extLst>
      <p:ext uri="{BB962C8B-B14F-4D97-AF65-F5344CB8AC3E}">
        <p14:creationId xmlns:p14="http://schemas.microsoft.com/office/powerpoint/2010/main" val="153166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  <p:extLst>
      <p:ext uri="{BB962C8B-B14F-4D97-AF65-F5344CB8AC3E}">
        <p14:creationId xmlns:p14="http://schemas.microsoft.com/office/powerpoint/2010/main" val="103968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2031999"/>
            <a:ext cx="10223500" cy="17716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507999" y="3873499"/>
            <a:ext cx="10223500" cy="914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5880">
                <a:solidFill>
                  <a:srgbClr val="000000"/>
                </a:solidFill>
              </a:defRPr>
            </a:lvl1pPr>
          </a:lstStyle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23481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  <p:extLst>
      <p:ext uri="{BB962C8B-B14F-4D97-AF65-F5344CB8AC3E}">
        <p14:creationId xmlns:p14="http://schemas.microsoft.com/office/powerpoint/2010/main" val="33781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  <p:extLst>
      <p:ext uri="{BB962C8B-B14F-4D97-AF65-F5344CB8AC3E}">
        <p14:creationId xmlns:p14="http://schemas.microsoft.com/office/powerpoint/2010/main" val="112257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  <p:extLst>
      <p:ext uri="{BB962C8B-B14F-4D97-AF65-F5344CB8AC3E}">
        <p14:creationId xmlns:p14="http://schemas.microsoft.com/office/powerpoint/2010/main" val="187029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  <p:extLst>
      <p:ext uri="{BB962C8B-B14F-4D97-AF65-F5344CB8AC3E}">
        <p14:creationId xmlns:p14="http://schemas.microsoft.com/office/powerpoint/2010/main" val="383988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  <p:extLst>
      <p:ext uri="{BB962C8B-B14F-4D97-AF65-F5344CB8AC3E}">
        <p14:creationId xmlns:p14="http://schemas.microsoft.com/office/powerpoint/2010/main" val="405395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  <p:extLst>
      <p:ext uri="{BB962C8B-B14F-4D97-AF65-F5344CB8AC3E}">
        <p14:creationId xmlns:p14="http://schemas.microsoft.com/office/powerpoint/2010/main" val="2371497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  <p:extLst>
      <p:ext uri="{BB962C8B-B14F-4D97-AF65-F5344CB8AC3E}">
        <p14:creationId xmlns:p14="http://schemas.microsoft.com/office/powerpoint/2010/main" val="330499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  <p:extLst>
      <p:ext uri="{BB962C8B-B14F-4D97-AF65-F5344CB8AC3E}">
        <p14:creationId xmlns:p14="http://schemas.microsoft.com/office/powerpoint/2010/main" val="1474500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  <p:extLst>
      <p:ext uri="{BB962C8B-B14F-4D97-AF65-F5344CB8AC3E}">
        <p14:creationId xmlns:p14="http://schemas.microsoft.com/office/powerpoint/2010/main" val="106110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  <p:extLst>
      <p:ext uri="{BB962C8B-B14F-4D97-AF65-F5344CB8AC3E}">
        <p14:creationId xmlns:p14="http://schemas.microsoft.com/office/powerpoint/2010/main" val="323650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  <p:extLst>
      <p:ext uri="{BB962C8B-B14F-4D97-AF65-F5344CB8AC3E}">
        <p14:creationId xmlns:p14="http://schemas.microsoft.com/office/powerpoint/2010/main" val="1389128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1_"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2031999"/>
            <a:ext cx="10223500" cy="17716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507999" y="3873499"/>
            <a:ext cx="10223500" cy="914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5880">
                <a:solidFill>
                  <a:srgbClr val="000000"/>
                </a:solidFill>
              </a:defRPr>
            </a:lvl1pPr>
          </a:lstStyle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17118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/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952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2031999"/>
            <a:ext cx="10223500" cy="17716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507999" y="3873499"/>
            <a:ext cx="10223500" cy="914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l">
              <a:defRPr sz="5880">
                <a:solidFill>
                  <a:srgbClr val="000000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355599"/>
            <a:ext cx="11176000" cy="5518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693">
                <a:solidFill>
                  <a:srgbClr val="F5E2C1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476250" y="5892800"/>
            <a:ext cx="8985250" cy="7874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13113">
                <a:solidFill>
                  <a:srgbClr val="E1CBA6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9461500" y="6096000"/>
            <a:ext cx="13335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13113">
                <a:solidFill>
                  <a:srgbClr val="E1CBA6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 Mas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76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mp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bmp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mp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mp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mp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mp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bmp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bmp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bmp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bmp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bmp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bmp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bmp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bmp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bmp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bmp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bmp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bmp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mp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mp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mp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bmp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mp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mp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33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Brenden Ashby</cp:lastModifiedBy>
  <cp:revision>1</cp:revision>
  <dcterms:modified xsi:type="dcterms:W3CDTF">2022-03-06T23:35:24Z</dcterms:modified>
</cp:coreProperties>
</file>