
<file path=[Content_Types].xml><?xml version="1.0" encoding="utf-8"?>
<Types xmlns="http://schemas.openxmlformats.org/package/2006/content-types">
  <Default Extension="bmp" ContentType="image/bm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12192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96900" y="2222500"/>
            <a:ext cx="10998200" cy="13208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1092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08099" y="3556000"/>
            <a:ext cx="9575800" cy="6096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386">
                <a:solidFill>
                  <a:srgbClr val="FCFCFC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3098800" y="4381500"/>
            <a:ext cx="5994400" cy="4254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92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96900" y="2501899"/>
            <a:ext cx="10998200" cy="1416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1190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2025650" y="3930649"/>
            <a:ext cx="8140700" cy="4254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386">
                <a:solidFill>
                  <a:srgbClr val="FCFCFC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96900" y="2501899"/>
            <a:ext cx="10998200" cy="1416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1190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2025650" y="3930649"/>
            <a:ext cx="8140700" cy="4254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386">
                <a:solidFill>
                  <a:srgbClr val="FCFCFC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96900" y="2501899"/>
            <a:ext cx="10998200" cy="1416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1190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2025650" y="3930649"/>
            <a:ext cx="8140700" cy="4254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386">
                <a:solidFill>
                  <a:srgbClr val="FCFCFC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96900" y="2501899"/>
            <a:ext cx="10998200" cy="1416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1190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2025650" y="3930649"/>
            <a:ext cx="8140700" cy="4254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386">
                <a:solidFill>
                  <a:srgbClr val="FCFCFC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25499" y="717550"/>
            <a:ext cx="10541000" cy="4895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69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31850" y="5715000"/>
            <a:ext cx="8978900" cy="6159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8773">
                <a:solidFill>
                  <a:srgbClr val="FFFFFF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0001250" y="5981700"/>
            <a:ext cx="1358900" cy="3429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r">
              <a:defRPr sz="3920">
                <a:solidFill>
                  <a:srgbClr val="FFFFFF"/>
                </a:solidFill>
              </a:defRPr>
            </a:lvl1pPr>
          </a:lstStyle>
          <a:p>
            <a:pPr algn="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596900" y="2501899"/>
            <a:ext cx="10998200" cy="14160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1190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2025650" y="3930649"/>
            <a:ext cx="8140700" cy="4254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386">
                <a:solidFill>
                  <a:srgbClr val="FCFCFC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bmp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mp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mp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mp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mp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mp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mp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mp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bmp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bmp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Brenden Ashby</cp:lastModifiedBy>
  <cp:revision>1</cp:revision>
  <dcterms:modified xsi:type="dcterms:W3CDTF">2022-05-02T00:06:11Z</dcterms:modified>
</cp:coreProperties>
</file>