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135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9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969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2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5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4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2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2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1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7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2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637B3C-C661-424E-8D1C-4BEE41D74ED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3D7125-EE11-4B6D-B26C-7B0ABF4C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3041FE-1F47-2827-27EF-EACC42E0C7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essman&#10;&#10;Description automatically generated">
            <a:extLst>
              <a:ext uri="{FF2B5EF4-FFF2-40B4-BE49-F238E27FC236}">
                <a16:creationId xmlns:a16="http://schemas.microsoft.com/office/drawing/2014/main" id="{7B61418D-7B5C-5210-4CDC-F91B308F7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6" b="2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70FFA-370B-77CE-3AAD-C66D582A5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737" y="3593432"/>
            <a:ext cx="7768073" cy="119513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Give us a king!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BCB5B-1735-99A7-38F6-88673652B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453" y="4788568"/>
            <a:ext cx="7756356" cy="400939"/>
          </a:xfrm>
        </p:spPr>
        <p:txBody>
          <a:bodyPr>
            <a:normAutofit lnSpcReduction="10000"/>
          </a:bodyPr>
          <a:lstStyle/>
          <a:p>
            <a:r>
              <a:rPr lang="en-US" sz="2000" i="1" dirty="0">
                <a:solidFill>
                  <a:srgbClr val="FFFF00"/>
                </a:solidFill>
              </a:rPr>
              <a:t>Churchofchristtucson.org</a:t>
            </a:r>
          </a:p>
        </p:txBody>
      </p:sp>
      <p:sp>
        <p:nvSpPr>
          <p:cNvPr id="12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7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01C4-1EF1-F04A-B504-C0A2A3D5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Give us a king: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/>
              <a:t>1 Samuel 8:1-19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6DB83-5A99-EE5C-914C-F5C4C115F1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time of the judges is at an end. </a:t>
            </a:r>
            <a:r>
              <a:rPr lang="en-US" sz="3200" dirty="0">
                <a:solidFill>
                  <a:schemeClr val="accent1"/>
                </a:solidFill>
              </a:rPr>
              <a:t>1 </a:t>
            </a:r>
            <a:r>
              <a:rPr lang="en-US" sz="3200" dirty="0" err="1">
                <a:solidFill>
                  <a:schemeClr val="accent1"/>
                </a:solidFill>
              </a:rPr>
              <a:t>sam.</a:t>
            </a:r>
            <a:r>
              <a:rPr lang="en-US" sz="3200" dirty="0">
                <a:solidFill>
                  <a:schemeClr val="accent1"/>
                </a:solidFill>
              </a:rPr>
              <a:t> 8:1-3</a:t>
            </a:r>
          </a:p>
          <a:p>
            <a:r>
              <a:rPr lang="en-US" sz="3200" dirty="0"/>
              <a:t>Give us a king like the other nations. </a:t>
            </a:r>
            <a:r>
              <a:rPr lang="en-US" sz="3200" dirty="0">
                <a:solidFill>
                  <a:schemeClr val="accent1"/>
                </a:solidFill>
              </a:rPr>
              <a:t>1 </a:t>
            </a:r>
            <a:r>
              <a:rPr lang="en-US" sz="3200" dirty="0" err="1">
                <a:solidFill>
                  <a:schemeClr val="accent1"/>
                </a:solidFill>
              </a:rPr>
              <a:t>sam.</a:t>
            </a:r>
            <a:r>
              <a:rPr lang="en-US" sz="3200" dirty="0">
                <a:solidFill>
                  <a:schemeClr val="accent1"/>
                </a:solidFill>
              </a:rPr>
              <a:t> 8:4-5</a:t>
            </a:r>
          </a:p>
          <a:p>
            <a:r>
              <a:rPr lang="en-US" sz="3200" dirty="0"/>
              <a:t>Israel had rejected god as their king. </a:t>
            </a:r>
            <a:r>
              <a:rPr lang="en-US" sz="3200" dirty="0">
                <a:solidFill>
                  <a:schemeClr val="accent1"/>
                </a:solidFill>
              </a:rPr>
              <a:t>1 </a:t>
            </a:r>
            <a:r>
              <a:rPr lang="en-US" sz="3200" dirty="0" err="1">
                <a:solidFill>
                  <a:schemeClr val="accent1"/>
                </a:solidFill>
              </a:rPr>
              <a:t>sam.</a:t>
            </a:r>
            <a:r>
              <a:rPr lang="en-US" sz="3200" dirty="0">
                <a:solidFill>
                  <a:schemeClr val="accent1"/>
                </a:solidFill>
              </a:rPr>
              <a:t> 8:6-9</a:t>
            </a:r>
          </a:p>
          <a:p>
            <a:r>
              <a:rPr lang="en-US" sz="3200" dirty="0"/>
              <a:t>The warning about kings. </a:t>
            </a:r>
            <a:r>
              <a:rPr lang="en-US" sz="3200" dirty="0">
                <a:solidFill>
                  <a:schemeClr val="accent1"/>
                </a:solidFill>
              </a:rPr>
              <a:t>1 Sam. 8:10-18</a:t>
            </a:r>
          </a:p>
        </p:txBody>
      </p:sp>
    </p:spTree>
    <p:extLst>
      <p:ext uri="{BB962C8B-B14F-4D97-AF65-F5344CB8AC3E}">
        <p14:creationId xmlns:p14="http://schemas.microsoft.com/office/powerpoint/2010/main" val="320042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01C4-1EF1-F04A-B504-C0A2A3D5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Give us a king: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/>
              <a:t>1 Samuel 8:1-19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6DB83-5A99-EE5C-914C-F5C4C115F1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A generational issue:</a:t>
            </a:r>
          </a:p>
          <a:p>
            <a:pPr lvl="1"/>
            <a:r>
              <a:rPr lang="en-US" sz="3200" dirty="0"/>
              <a:t>Each generation must decide who they will follow. </a:t>
            </a:r>
            <a:r>
              <a:rPr lang="en-US" sz="3200" dirty="0">
                <a:solidFill>
                  <a:schemeClr val="accent1"/>
                </a:solidFill>
              </a:rPr>
              <a:t>Josh. 24:14-15</a:t>
            </a:r>
          </a:p>
          <a:p>
            <a:pPr lvl="1"/>
            <a:r>
              <a:rPr lang="en-US" sz="3200" dirty="0"/>
              <a:t>Each generation must decide whose authority they will submit to. </a:t>
            </a:r>
            <a:r>
              <a:rPr lang="en-US" sz="3200" dirty="0">
                <a:solidFill>
                  <a:schemeClr val="accent1"/>
                </a:solidFill>
              </a:rPr>
              <a:t>Matt. 28:19-20</a:t>
            </a:r>
          </a:p>
        </p:txBody>
      </p:sp>
    </p:spTree>
    <p:extLst>
      <p:ext uri="{BB962C8B-B14F-4D97-AF65-F5344CB8AC3E}">
        <p14:creationId xmlns:p14="http://schemas.microsoft.com/office/powerpoint/2010/main" val="218999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01C4-1EF1-F04A-B504-C0A2A3D5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Give us a king: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/>
              <a:t>1 Samuel 8:1-19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6DB83-5A99-EE5C-914C-F5C4C115F1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God’s plan is workable:</a:t>
            </a:r>
          </a:p>
          <a:p>
            <a:pPr lvl="1"/>
            <a:r>
              <a:rPr lang="en-US" sz="3200" dirty="0"/>
              <a:t>He does not leave us in the dark. </a:t>
            </a:r>
            <a:r>
              <a:rPr lang="en-US" sz="3200" dirty="0">
                <a:solidFill>
                  <a:schemeClr val="accent1"/>
                </a:solidFill>
              </a:rPr>
              <a:t>2 pet. 1:3</a:t>
            </a:r>
          </a:p>
          <a:p>
            <a:pPr lvl="1"/>
            <a:r>
              <a:rPr lang="en-US" sz="3200" dirty="0"/>
              <a:t>He has given us a pattern. </a:t>
            </a:r>
            <a:r>
              <a:rPr lang="en-US" sz="3200" dirty="0">
                <a:solidFill>
                  <a:schemeClr val="accent1"/>
                </a:solidFill>
              </a:rPr>
              <a:t>2 </a:t>
            </a:r>
            <a:r>
              <a:rPr lang="en-US" sz="3200" dirty="0" err="1">
                <a:solidFill>
                  <a:schemeClr val="accent1"/>
                </a:solidFill>
              </a:rPr>
              <a:t>tim.</a:t>
            </a:r>
            <a:r>
              <a:rPr lang="en-US" sz="3200" dirty="0">
                <a:solidFill>
                  <a:schemeClr val="accent1"/>
                </a:solidFill>
              </a:rPr>
              <a:t> 1:13; phil. 3:17</a:t>
            </a:r>
          </a:p>
          <a:p>
            <a:pPr lvl="1"/>
            <a:r>
              <a:rPr lang="en-US" sz="3200" dirty="0"/>
              <a:t>His pattern is not difficult. </a:t>
            </a:r>
            <a:r>
              <a:rPr lang="en-US" sz="3200" dirty="0">
                <a:solidFill>
                  <a:schemeClr val="accent1"/>
                </a:solidFill>
              </a:rPr>
              <a:t>Matt. 11:28-30</a:t>
            </a:r>
          </a:p>
        </p:txBody>
      </p:sp>
    </p:spTree>
    <p:extLst>
      <p:ext uri="{BB962C8B-B14F-4D97-AF65-F5344CB8AC3E}">
        <p14:creationId xmlns:p14="http://schemas.microsoft.com/office/powerpoint/2010/main" val="261979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01C4-1EF1-F04A-B504-C0A2A3D5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Give us a king: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/>
              <a:t>1 Samuel 8:1-19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6DB83-5A99-EE5C-914C-F5C4C115F1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Give us a king today:</a:t>
            </a:r>
          </a:p>
          <a:p>
            <a:pPr lvl="1"/>
            <a:r>
              <a:rPr lang="en-US" sz="3200" dirty="0"/>
              <a:t>The church. </a:t>
            </a:r>
            <a:r>
              <a:rPr lang="en-US" sz="3200" dirty="0">
                <a:solidFill>
                  <a:schemeClr val="accent1"/>
                </a:solidFill>
              </a:rPr>
              <a:t>Phil. 1:1; acts 14:23</a:t>
            </a:r>
          </a:p>
          <a:p>
            <a:pPr lvl="1"/>
            <a:r>
              <a:rPr lang="en-US" sz="3200" dirty="0"/>
              <a:t>Focus in worship. </a:t>
            </a:r>
            <a:r>
              <a:rPr lang="en-US" sz="3200" dirty="0">
                <a:solidFill>
                  <a:schemeClr val="accent1"/>
                </a:solidFill>
              </a:rPr>
              <a:t>1 Cor. 11:20-22; rom. 14:17</a:t>
            </a:r>
          </a:p>
          <a:p>
            <a:pPr lvl="1"/>
            <a:r>
              <a:rPr lang="en-US" sz="3200" dirty="0"/>
              <a:t>Focus on numbers. </a:t>
            </a:r>
            <a:r>
              <a:rPr lang="en-US" sz="3200" dirty="0">
                <a:solidFill>
                  <a:schemeClr val="accent1"/>
                </a:solidFill>
              </a:rPr>
              <a:t>1 Pet. 3:20</a:t>
            </a:r>
          </a:p>
          <a:p>
            <a:pPr lvl="1"/>
            <a:r>
              <a:rPr lang="en-US" sz="3200" dirty="0"/>
              <a:t>God’s power to save. </a:t>
            </a:r>
            <a:r>
              <a:rPr lang="en-US" sz="3200" dirty="0">
                <a:solidFill>
                  <a:schemeClr val="accent1"/>
                </a:solidFill>
              </a:rPr>
              <a:t>Rom. 1:16; acts 2:37ff</a:t>
            </a:r>
          </a:p>
        </p:txBody>
      </p:sp>
    </p:spTree>
    <p:extLst>
      <p:ext uri="{BB962C8B-B14F-4D97-AF65-F5344CB8AC3E}">
        <p14:creationId xmlns:p14="http://schemas.microsoft.com/office/powerpoint/2010/main" val="354307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3041FE-1F47-2827-27EF-EACC42E0C7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1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16</TotalTime>
  <Words>211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PowerPoint Presentation</vt:lpstr>
      <vt:lpstr>Give us a king!</vt:lpstr>
      <vt:lpstr>Give us a king: 1 Samuel 8:1-19</vt:lpstr>
      <vt:lpstr>Give us a king: 1 Samuel 8:1-19</vt:lpstr>
      <vt:lpstr>Give us a king: 1 Samuel 8:1-19</vt:lpstr>
      <vt:lpstr>Give us a king: 1 Samuel 8:1-19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us a king!</dc:title>
  <dc:creator>Brenden Ashby</dc:creator>
  <cp:lastModifiedBy>Brenden Ashby</cp:lastModifiedBy>
  <cp:revision>2</cp:revision>
  <dcterms:created xsi:type="dcterms:W3CDTF">2022-05-05T22:04:05Z</dcterms:created>
  <dcterms:modified xsi:type="dcterms:W3CDTF">2022-05-05T22:20:46Z</dcterms:modified>
</cp:coreProperties>
</file>