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4D3380-C682-469E-93AC-E6F630B3DD1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E019921-4BE8-4937-8C42-54673BB7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5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FD1CF2-CF21-40F0-32E4-DBDCD3F01E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FD1CF2-CF21-40F0-32E4-DBDCD3F01E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C843-1DA1-C466-34BD-70D1B1A9EC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B58A6-5D04-1952-0CE7-8A4AE63DE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4F3279-8331-9421-EAC4-7DF2152D9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259A-6352-E099-87A3-0DD0A637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Putting On The Full Armor: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accent2"/>
                </a:solidFill>
              </a:rPr>
              <a:t>Eph. 6:13-18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4BEB-00D6-25C1-64DD-B7F8BCED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Take Up The Full Armor of God.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belt of truth. </a:t>
            </a:r>
            <a:r>
              <a:rPr lang="en-US" sz="3200" b="1" dirty="0">
                <a:solidFill>
                  <a:schemeClr val="accent2"/>
                </a:solidFill>
              </a:rPr>
              <a:t>Eph. 6:14; 2 Tim. 2:15; Jas. 1:22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breastplate of righteousness.                                                 </a:t>
            </a:r>
            <a:r>
              <a:rPr lang="en-US" sz="3200" b="1" dirty="0">
                <a:solidFill>
                  <a:schemeClr val="accent2"/>
                </a:solidFill>
              </a:rPr>
              <a:t>Eph. 6:14; 1:7-8</a:t>
            </a:r>
            <a:r>
              <a:rPr lang="en-US" sz="3200" b="1">
                <a:solidFill>
                  <a:schemeClr val="accent2"/>
                </a:solidFill>
              </a:rPr>
              <a:t>; 4:1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The </a:t>
            </a:r>
            <a:r>
              <a:rPr lang="en-US" sz="3200" b="1" dirty="0">
                <a:solidFill>
                  <a:schemeClr val="tx1"/>
                </a:solidFill>
              </a:rPr>
              <a:t>boots of the Gospel.</a:t>
            </a:r>
            <a:r>
              <a:rPr lang="en-US" sz="3200" b="1" dirty="0">
                <a:solidFill>
                  <a:schemeClr val="accent2"/>
                </a:solidFill>
              </a:rPr>
              <a:t> Eph. 6:15</a:t>
            </a:r>
          </a:p>
        </p:txBody>
      </p:sp>
    </p:spTree>
    <p:extLst>
      <p:ext uri="{BB962C8B-B14F-4D97-AF65-F5344CB8AC3E}">
        <p14:creationId xmlns:p14="http://schemas.microsoft.com/office/powerpoint/2010/main" val="31897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B50B38D-9BBE-4828-9C36-DA64A9EF9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22A020-F775-1D6C-4E60-6F063880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ound&#10;&#10;Description automatically generated">
            <a:extLst>
              <a:ext uri="{FF2B5EF4-FFF2-40B4-BE49-F238E27FC236}">
                <a16:creationId xmlns:a16="http://schemas.microsoft.com/office/drawing/2014/main" id="{2D2178B7-0FA2-0FE6-A7CD-43608E40F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9" r="-2" b="6137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Picture 2" descr="A picture containing grass, outdoor, ground, footwear&#10;&#10;Description automatically generated">
            <a:extLst>
              <a:ext uri="{FF2B5EF4-FFF2-40B4-BE49-F238E27FC236}">
                <a16:creationId xmlns:a16="http://schemas.microsoft.com/office/drawing/2014/main" id="{84A5AB85-3EFD-34FB-AADA-684529EED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2" r="21154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259A-6352-E099-87A3-0DD0A637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Putting On The Full Armor: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accent2"/>
                </a:solidFill>
              </a:rPr>
              <a:t>Eph. 6:13-18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4BEB-00D6-25C1-64DD-B7F8BCED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Take Up The Full Armor of God.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belt of truth. </a:t>
            </a:r>
            <a:r>
              <a:rPr lang="en-US" sz="3200" b="1" dirty="0">
                <a:solidFill>
                  <a:schemeClr val="accent2"/>
                </a:solidFill>
              </a:rPr>
              <a:t>Eph. 6:14; 2 Tim. 2:15; Jas. 1:22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breastplate of righteousness.                                            </a:t>
            </a:r>
            <a:r>
              <a:rPr lang="en-US" sz="3200" b="1" dirty="0">
                <a:solidFill>
                  <a:schemeClr val="accent2"/>
                </a:solidFill>
              </a:rPr>
              <a:t>Eph. 6:14; 1:7-8; 4:1; 1 Jn. 3:18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boots of the Gospel.                                                           </a:t>
            </a:r>
            <a:r>
              <a:rPr lang="en-US" sz="3200" b="1" dirty="0">
                <a:solidFill>
                  <a:schemeClr val="accent2"/>
                </a:solidFill>
              </a:rPr>
              <a:t>Eph. 6:15; Rom. 6:17-18; 1 Cor. 6:9-11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shield of faith. </a:t>
            </a:r>
            <a:r>
              <a:rPr lang="en-US" sz="3200" b="1" dirty="0">
                <a:solidFill>
                  <a:schemeClr val="accent2"/>
                </a:solidFill>
              </a:rPr>
              <a:t>Eph. 6:16; Ps. 18:30; Rom. 10:17</a:t>
            </a:r>
          </a:p>
        </p:txBody>
      </p:sp>
    </p:spTree>
    <p:extLst>
      <p:ext uri="{BB962C8B-B14F-4D97-AF65-F5344CB8AC3E}">
        <p14:creationId xmlns:p14="http://schemas.microsoft.com/office/powerpoint/2010/main" val="7493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259A-6352-E099-87A3-0DD0A637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Putting On The Full Armor: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accent2"/>
                </a:solidFill>
              </a:rPr>
              <a:t>Eph. 6:13-18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4BEB-00D6-25C1-64DD-B7F8BCED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Take Up The Full Armor of God.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helmet of salvation.                                                             </a:t>
            </a:r>
            <a:r>
              <a:rPr lang="en-US" sz="3200" b="1" dirty="0">
                <a:solidFill>
                  <a:schemeClr val="accent2"/>
                </a:solidFill>
              </a:rPr>
              <a:t>Eph. 6:17; Phil. 1:6; Rom. 8:35-39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sword of the Spirit. </a:t>
            </a:r>
            <a:r>
              <a:rPr lang="en-US" sz="3200" b="1" dirty="0">
                <a:solidFill>
                  <a:schemeClr val="accent2"/>
                </a:solidFill>
              </a:rPr>
              <a:t>Eph. 6:17; Heb. 4:12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Putting The Armor On With Prayer.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Eph. 6:18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Pray through </a:t>
            </a:r>
            <a:r>
              <a:rPr lang="en-US" sz="3200" b="1" dirty="0">
                <a:solidFill>
                  <a:schemeClr val="accent2"/>
                </a:solidFill>
              </a:rPr>
              <a:t>Eph. 6:13-17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FE602C-351C-73F6-64BF-0554EDF04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4079" y="1049756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 b="1" dirty="0">
                <a:solidFill>
                  <a:srgbClr val="00FFFF"/>
                </a:solidFill>
                <a:latin typeface="Calibri" pitchFamily="34" charset="0"/>
              </a:rPr>
              <a:t>What must I do to be saved? </a:t>
            </a:r>
            <a:r>
              <a:rPr lang="en-US" sz="3500" b="1" i="1" dirty="0">
                <a:solidFill>
                  <a:srgbClr val="FFFFFF"/>
                </a:solidFill>
                <a:latin typeface="Calibri" pitchFamily="34" charset="0"/>
              </a:rPr>
              <a:t>Acts 16:30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3921" y="2079488"/>
            <a:ext cx="8271294" cy="348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</a:rPr>
              <a:t> Believe in Jesus; </a:t>
            </a:r>
            <a:r>
              <a:rPr lang="en-US" sz="3000" b="1" dirty="0">
                <a:solidFill>
                  <a:srgbClr val="FFFFFF"/>
                </a:solidFill>
                <a:latin typeface="Calibri" pitchFamily="34" charset="0"/>
              </a:rPr>
              <a:t>John 8:24</a:t>
            </a:r>
          </a:p>
          <a:p>
            <a:pPr lvl="1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</a:rPr>
              <a:t>Repent of Sins; </a:t>
            </a:r>
            <a:r>
              <a:rPr lang="en-US" sz="3000" b="1" dirty="0">
                <a:solidFill>
                  <a:srgbClr val="FFFFFF"/>
                </a:solidFill>
                <a:latin typeface="Calibri" pitchFamily="34" charset="0"/>
              </a:rPr>
              <a:t>Luke 13:3</a:t>
            </a:r>
          </a:p>
          <a:p>
            <a:pPr lvl="2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</a:rPr>
              <a:t>Confess our Faith in Christ; </a:t>
            </a:r>
            <a:r>
              <a:rPr lang="en-US" sz="3000" b="1" dirty="0">
                <a:solidFill>
                  <a:srgbClr val="FFFFFF"/>
                </a:solidFill>
                <a:latin typeface="Calibri" pitchFamily="34" charset="0"/>
              </a:rPr>
              <a:t>Matt. 10:32-33</a:t>
            </a:r>
          </a:p>
          <a:p>
            <a:pPr lvl="3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</a:rPr>
              <a:t>Be Baptized for the Remission Of Sins; 	            	</a:t>
            </a:r>
            <a:r>
              <a:rPr lang="en-US" sz="3000" b="1" dirty="0">
                <a:solidFill>
                  <a:srgbClr val="FFFFFF"/>
                </a:solidFill>
                <a:latin typeface="Calibri" pitchFamily="34" charset="0"/>
              </a:rPr>
              <a:t>Mark 16:16; Acts 2:38</a:t>
            </a:r>
          </a:p>
        </p:txBody>
      </p:sp>
      <p:pic>
        <p:nvPicPr>
          <p:cNvPr id="7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79" y="4179352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1679" y="1752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</TotalTime>
  <Words>257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Putting On The Full Armor: Eph. 6:13-18</vt:lpstr>
      <vt:lpstr>PowerPoint Presentation</vt:lpstr>
      <vt:lpstr>PowerPoint Presentation</vt:lpstr>
      <vt:lpstr>PowerPoint Presentation</vt:lpstr>
      <vt:lpstr>Putting On The Full Armor: Eph. 6:13-18</vt:lpstr>
      <vt:lpstr>Putting On The Full Armor: Eph. 6:13-18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3</cp:revision>
  <dcterms:created xsi:type="dcterms:W3CDTF">2022-05-26T20:55:05Z</dcterms:created>
  <dcterms:modified xsi:type="dcterms:W3CDTF">2022-05-26T21:48:56Z</dcterms:modified>
</cp:coreProperties>
</file>