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0" r:id="rId3"/>
    <p:sldId id="256" r:id="rId4"/>
    <p:sldId id="257" r:id="rId5"/>
    <p:sldId id="264" r:id="rId6"/>
    <p:sldId id="258" r:id="rId7"/>
    <p:sldId id="266" r:id="rId8"/>
    <p:sldId id="267" r:id="rId9"/>
    <p:sldId id="26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1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6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9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9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50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1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7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1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55187B-1102-45BF-918F-E54D46B8D4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AD3CA-FFB0-4F31-9FD7-3DACE60D25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7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A31B4-63E0-8A34-B8D2-23D88DCB1F3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0A1E-C6FE-9D64-CB3D-19A0FF4DD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109FD-33A1-931D-B93C-C9C59A7C7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269759C-9EC7-A542-8769-6177A582F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5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6B5F-C43F-3576-7973-B3E8CC4B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Jumpstarting Your Bible Study: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 Timothy 2:15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EE3D-7D08-FF2A-1FCF-802C5DCF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39886" cy="4442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Some Self-Diagnostics (</a:t>
            </a:r>
            <a:r>
              <a:rPr lang="en-US" sz="3200" b="1" dirty="0">
                <a:solidFill>
                  <a:srgbClr val="FF0000"/>
                </a:solidFill>
              </a:rPr>
              <a:t>2 Cor. 13:5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Does the subject of Bible study make you uncomfortable?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Are there frequently Bible references that go over your head in Bible class?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If you scan the table of contents in your Bible, are there books that are still unknown to you?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Does Bible study feel more like a chore than anything else?</a:t>
            </a:r>
          </a:p>
        </p:txBody>
      </p:sp>
    </p:spTree>
    <p:extLst>
      <p:ext uri="{BB962C8B-B14F-4D97-AF65-F5344CB8AC3E}">
        <p14:creationId xmlns:p14="http://schemas.microsoft.com/office/powerpoint/2010/main" val="78758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6B5F-C43F-3576-7973-B3E8CC4B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Jumpstarting Your Bible Study: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 Timothy 2:15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EE3D-7D08-FF2A-1FCF-802C5DCF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5733"/>
            <a:ext cx="8321041" cy="4442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I Rejoice In Your Word: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There should be a joy that comes from reading, studying, and thinking on God’s Word.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Psalm 119:</a:t>
            </a:r>
            <a:r>
              <a:rPr lang="en-US" sz="3200" b="1" u="sng" dirty="0">
                <a:solidFill>
                  <a:srgbClr val="FF0000"/>
                </a:solidFill>
              </a:rPr>
              <a:t>14</a:t>
            </a:r>
            <a:r>
              <a:rPr lang="en-US" sz="3200" b="1" dirty="0">
                <a:solidFill>
                  <a:srgbClr val="FF0000"/>
                </a:solidFill>
              </a:rPr>
              <a:t>, 16, </a:t>
            </a:r>
            <a:r>
              <a:rPr lang="en-US" sz="3200" b="1" u="sng" dirty="0">
                <a:solidFill>
                  <a:srgbClr val="FF0000"/>
                </a:solidFill>
              </a:rPr>
              <a:t>24</a:t>
            </a:r>
            <a:r>
              <a:rPr lang="en-US" sz="3200" b="1" dirty="0">
                <a:solidFill>
                  <a:srgbClr val="FF0000"/>
                </a:solidFill>
              </a:rPr>
              <a:t>, 35, 47, </a:t>
            </a:r>
            <a:r>
              <a:rPr lang="en-US" sz="3200" b="1" u="sng" dirty="0">
                <a:solidFill>
                  <a:srgbClr val="FF0000"/>
                </a:solidFill>
              </a:rPr>
              <a:t>77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u="sng" dirty="0">
                <a:solidFill>
                  <a:srgbClr val="FF0000"/>
                </a:solidFill>
              </a:rPr>
              <a:t>143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But how is it a delight?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Joy is not the main goal of Bible study.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Joy is a by-product of Bible study.</a:t>
            </a:r>
          </a:p>
        </p:txBody>
      </p:sp>
    </p:spTree>
    <p:extLst>
      <p:ext uri="{BB962C8B-B14F-4D97-AF65-F5344CB8AC3E}">
        <p14:creationId xmlns:p14="http://schemas.microsoft.com/office/powerpoint/2010/main" val="82955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A9EB4E-07BF-6C23-CA7D-CA65557A8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6B5F-C43F-3576-7973-B3E8CC4B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Jumpstarting Your Bible Study: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 Timothy 2:15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EE3D-7D08-FF2A-1FCF-802C5DCF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39886" cy="44429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What Bible Study is Linked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few examples: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Discipleship (</a:t>
            </a:r>
            <a:r>
              <a:rPr lang="en-US" sz="3200" b="1" dirty="0">
                <a:solidFill>
                  <a:srgbClr val="FF0000"/>
                </a:solidFill>
              </a:rPr>
              <a:t>Matt. 28:18-20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Salvation (</a:t>
            </a:r>
            <a:r>
              <a:rPr lang="en-US" sz="3200" b="1" dirty="0">
                <a:solidFill>
                  <a:srgbClr val="FF0000"/>
                </a:solidFill>
              </a:rPr>
              <a:t>Rom. 1:16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Approval by God (</a:t>
            </a:r>
            <a:r>
              <a:rPr lang="en-US" sz="3200" b="1" dirty="0">
                <a:solidFill>
                  <a:srgbClr val="FF0000"/>
                </a:solidFill>
              </a:rPr>
              <a:t>2 Tim. 2:15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Being equipped (</a:t>
            </a:r>
            <a:r>
              <a:rPr lang="en-US" sz="3200" b="1" dirty="0">
                <a:solidFill>
                  <a:srgbClr val="FF0000"/>
                </a:solidFill>
              </a:rPr>
              <a:t>2 Tim. 3:17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Faith (</a:t>
            </a:r>
            <a:r>
              <a:rPr lang="en-US" sz="3200" b="1" dirty="0">
                <a:solidFill>
                  <a:srgbClr val="FF0000"/>
                </a:solidFill>
              </a:rPr>
              <a:t>Rom. 10:17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Joy is the by-product of all of these things (and more) that are connect to Bible study.</a:t>
            </a:r>
          </a:p>
        </p:txBody>
      </p:sp>
    </p:spTree>
    <p:extLst>
      <p:ext uri="{BB962C8B-B14F-4D97-AF65-F5344CB8AC3E}">
        <p14:creationId xmlns:p14="http://schemas.microsoft.com/office/powerpoint/2010/main" val="145127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6B5F-C43F-3576-7973-B3E8CC4B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Jumpstarting Your Bible Study: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 Timothy 2:15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EE3D-7D08-FF2A-1FCF-802C5DCF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39886" cy="4442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Some Jump-starts for Bible Study: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Stop doing things that don’t work.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Make an investment.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Welcome accountability.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Take full advantage of the tools that are already here (e.g., Bible classes).</a:t>
            </a:r>
          </a:p>
        </p:txBody>
      </p:sp>
    </p:spTree>
    <p:extLst>
      <p:ext uri="{BB962C8B-B14F-4D97-AF65-F5344CB8AC3E}">
        <p14:creationId xmlns:p14="http://schemas.microsoft.com/office/powerpoint/2010/main" val="242503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6B5F-C43F-3576-7973-B3E8CC4B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Jumpstarting Your Bible Study: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 Timothy 2:15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EE3D-7D08-FF2A-1FCF-802C5DCF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39886" cy="4442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Some Jump-starts for Bible Study:</a:t>
            </a:r>
          </a:p>
          <a:p>
            <a:pPr marL="715518" lvl="1" indent="-514350">
              <a:buFont typeface="+mj-lt"/>
              <a:buAutoNum type="arabicPeriod" startAt="5"/>
            </a:pPr>
            <a:r>
              <a:rPr lang="en-US" sz="3200" b="1" dirty="0">
                <a:solidFill>
                  <a:schemeClr val="tx1"/>
                </a:solidFill>
              </a:rPr>
              <a:t>Find the balance with technology.</a:t>
            </a:r>
          </a:p>
          <a:p>
            <a:pPr marL="715518" lvl="1" indent="-514350">
              <a:buFont typeface="+mj-lt"/>
              <a:buAutoNum type="arabicPeriod" startAt="5"/>
            </a:pPr>
            <a:r>
              <a:rPr lang="en-US" sz="3200" b="1" dirty="0">
                <a:solidFill>
                  <a:schemeClr val="tx1"/>
                </a:solidFill>
              </a:rPr>
              <a:t>Study with purpose.</a:t>
            </a:r>
          </a:p>
          <a:p>
            <a:pPr marL="715518" lvl="1" indent="-514350">
              <a:buFont typeface="+mj-lt"/>
              <a:buAutoNum type="arabicPeriod" startAt="5"/>
            </a:pPr>
            <a:r>
              <a:rPr lang="en-US" sz="3200" b="1" dirty="0">
                <a:solidFill>
                  <a:schemeClr val="tx1"/>
                </a:solidFill>
              </a:rPr>
              <a:t>Environment matters.</a:t>
            </a:r>
          </a:p>
          <a:p>
            <a:pPr marL="715518" lvl="1" indent="-514350">
              <a:buFont typeface="+mj-lt"/>
              <a:buAutoNum type="arabicPeriod" startAt="5"/>
            </a:pPr>
            <a:r>
              <a:rPr lang="en-US" sz="3200" b="1" dirty="0">
                <a:solidFill>
                  <a:schemeClr val="tx1"/>
                </a:solidFill>
              </a:rPr>
              <a:t>Study to change your heart first                                       (</a:t>
            </a:r>
            <a:r>
              <a:rPr lang="en-US" sz="3200" b="1" dirty="0">
                <a:solidFill>
                  <a:srgbClr val="FF0000"/>
                </a:solidFill>
              </a:rPr>
              <a:t>1 Cor. 8:1; Jn. 14:15; 7:17; 18:37; Lk. 8:15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216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380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PowerPoint Presentation</vt:lpstr>
      <vt:lpstr>Jumpstarting Your Bible Study: 2 Timothy 2:15</vt:lpstr>
      <vt:lpstr>Jumpstarting Your Bible Study: 2 Timothy 2:15</vt:lpstr>
      <vt:lpstr>PowerPoint Presentation</vt:lpstr>
      <vt:lpstr>Jumpstarting Your Bible Study: 2 Timothy 2:15</vt:lpstr>
      <vt:lpstr>Jumpstarting Your Bible Study: 2 Timothy 2:15</vt:lpstr>
      <vt:lpstr>Jumpstarting Your Bible Study: 2 Timothy 2:15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dcterms:created xsi:type="dcterms:W3CDTF">2022-08-23T18:02:40Z</dcterms:created>
  <dcterms:modified xsi:type="dcterms:W3CDTF">2022-08-24T23:08:41Z</dcterms:modified>
</cp:coreProperties>
</file>