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2" r:id="rId3"/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1E2-FA1E-49DB-AB95-55B776AF848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5473-B4D5-430C-B93A-FBEE033DE06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47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1E2-FA1E-49DB-AB95-55B776AF848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5473-B4D5-430C-B93A-FBEE033D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3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1E2-FA1E-49DB-AB95-55B776AF848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5473-B4D5-430C-B93A-FBEE033D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5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1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3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3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0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6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9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0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1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1E2-FA1E-49DB-AB95-55B776AF848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5473-B4D5-430C-B93A-FBEE033D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5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9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8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307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4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3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7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1E2-FA1E-49DB-AB95-55B776AF848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5473-B4D5-430C-B93A-FBEE033DE06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1E2-FA1E-49DB-AB95-55B776AF848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5473-B4D5-430C-B93A-FBEE033D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7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1E2-FA1E-49DB-AB95-55B776AF848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5473-B4D5-430C-B93A-FBEE033D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9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1E2-FA1E-49DB-AB95-55B776AF848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5473-B4D5-430C-B93A-FBEE033D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4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1E2-FA1E-49DB-AB95-55B776AF848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5473-B4D5-430C-B93A-FBEE033D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3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05481E2-FA1E-49DB-AB95-55B776AF848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AE5473-B4D5-430C-B93A-FBEE033D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3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1E2-FA1E-49DB-AB95-55B776AF848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5473-B4D5-430C-B93A-FBEE033D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05481E2-FA1E-49DB-AB95-55B776AF848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AE5473-B4D5-430C-B93A-FBEE033DE06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35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21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7A31B4-63E0-8A34-B8D2-23D88DCB1F3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36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et of keys on a table&#10;&#10;Description automatically generated with low confidence">
            <a:extLst>
              <a:ext uri="{FF2B5EF4-FFF2-40B4-BE49-F238E27FC236}">
                <a16:creationId xmlns:a16="http://schemas.microsoft.com/office/drawing/2014/main" id="{8082BD73-8759-595C-E680-0F2239A320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5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79" b="36321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C2BFA9-EC98-8FCF-1F03-29CAAC59E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2467154"/>
            <a:ext cx="7543800" cy="1857957"/>
          </a:xfrm>
          <a:solidFill>
            <a:schemeClr val="bg1">
              <a:alpha val="5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What Is Legalism?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AA621-5EAB-AC6F-427B-C6D866FC9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487315"/>
          </a:xfrm>
          <a:solidFill>
            <a:schemeClr val="bg1">
              <a:alpha val="5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390986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1A51-6BE6-52B7-0D5D-A8A20A53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Is Legalism?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D0968-4123-7E98-7F98-1E7AEC1F6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8122633" cy="441704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Defining Terms: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Not a word found in the Bible.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First use – 1645 A.D.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Only after Martin Luther came up with Faith Only.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Legalism is normally thrown around when someone points out “</a:t>
            </a:r>
            <a:r>
              <a:rPr lang="en-US" sz="3200" b="1" i="0" dirty="0">
                <a:solidFill>
                  <a:schemeClr val="tx1"/>
                </a:solidFill>
                <a:effectLst/>
              </a:rPr>
              <a:t>that we ought to be </a:t>
            </a:r>
            <a:r>
              <a:rPr lang="en-US" sz="3200" b="1" i="1" dirty="0">
                <a:solidFill>
                  <a:schemeClr val="tx1"/>
                </a:solidFill>
                <a:effectLst/>
              </a:rPr>
              <a:t>doing</a:t>
            </a:r>
            <a:r>
              <a:rPr lang="en-US" sz="3200" b="1" i="0" dirty="0">
                <a:solidFill>
                  <a:schemeClr val="tx1"/>
                </a:solidFill>
                <a:effectLst/>
              </a:rPr>
              <a:t> what God says we should </a:t>
            </a:r>
            <a:r>
              <a:rPr lang="en-US" sz="3200" b="1" i="1" dirty="0">
                <a:solidFill>
                  <a:schemeClr val="tx1"/>
                </a:solidFill>
                <a:effectLst/>
              </a:rPr>
              <a:t>do</a:t>
            </a:r>
            <a:r>
              <a:rPr lang="en-US" sz="3200" b="1" i="0" dirty="0">
                <a:solidFill>
                  <a:schemeClr val="tx1"/>
                </a:solidFill>
                <a:effectLst/>
              </a:rPr>
              <a:t>, to the chagrin of someone else” (David </a:t>
            </a:r>
            <a:r>
              <a:rPr lang="en-US" sz="3200" b="1" i="0" dirty="0" err="1">
                <a:solidFill>
                  <a:schemeClr val="tx1"/>
                </a:solidFill>
                <a:effectLst/>
              </a:rPr>
              <a:t>McClister</a:t>
            </a:r>
            <a:r>
              <a:rPr lang="en-US" sz="3200" b="1" i="0" dirty="0">
                <a:solidFill>
                  <a:schemeClr val="tx1"/>
                </a:solidFill>
                <a:effectLst/>
              </a:rPr>
              <a:t>).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2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1A51-6BE6-52B7-0D5D-A8A20A53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Is Legalism?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D0968-4123-7E98-7F98-1E7AEC1F6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8122633" cy="441704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Is obeying God’s rules legalism?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tx1"/>
                </a:solidFill>
              </a:rPr>
              <a:t>Sometimes legalism is used to describe a person who believes we must do something to get right with God.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Jesus said having faith </a:t>
            </a:r>
            <a:r>
              <a:rPr lang="en-US" sz="3200" b="1" i="1" dirty="0">
                <a:solidFill>
                  <a:schemeClr val="tx1"/>
                </a:solidFill>
              </a:rPr>
              <a:t>is</a:t>
            </a:r>
            <a:r>
              <a:rPr lang="en-US" sz="3200" b="1" dirty="0">
                <a:solidFill>
                  <a:schemeClr val="tx1"/>
                </a:solidFill>
              </a:rPr>
              <a:t> doing what God said. </a:t>
            </a:r>
            <a:r>
              <a:rPr lang="en-US" sz="3200" b="1" dirty="0">
                <a:solidFill>
                  <a:srgbClr val="FF0000"/>
                </a:solidFill>
              </a:rPr>
              <a:t>John 6:27-29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God linked hearing to believe and obedience. </a:t>
            </a:r>
            <a:r>
              <a:rPr lang="en-US" sz="3200" b="1" dirty="0">
                <a:solidFill>
                  <a:srgbClr val="FF0000"/>
                </a:solidFill>
              </a:rPr>
              <a:t>Deuteronomy 6:1-3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Obedience is linked to salvation. </a:t>
            </a:r>
            <a:r>
              <a:rPr lang="en-US" sz="3200" b="1" dirty="0">
                <a:solidFill>
                  <a:srgbClr val="FF0000"/>
                </a:solidFill>
              </a:rPr>
              <a:t>Phil. 2:12-13</a:t>
            </a:r>
          </a:p>
        </p:txBody>
      </p:sp>
    </p:spTree>
    <p:extLst>
      <p:ext uri="{BB962C8B-B14F-4D97-AF65-F5344CB8AC3E}">
        <p14:creationId xmlns:p14="http://schemas.microsoft.com/office/powerpoint/2010/main" val="66284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1A51-6BE6-52B7-0D5D-A8A20A53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Is Legalism?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D0968-4123-7E98-7F98-1E7AEC1F6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8122633" cy="441704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Is legalism being strict with God’s rules?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Sometimes used to describe a person who is focusing too much on “external obedience.”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God takes His rules pretty seriously.                     </a:t>
            </a:r>
            <a:r>
              <a:rPr lang="en-US" sz="3200" b="1" dirty="0">
                <a:solidFill>
                  <a:srgbClr val="FF0000"/>
                </a:solidFill>
              </a:rPr>
              <a:t>Lev. 10:1-3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God instructs His people to be exact with His word. </a:t>
            </a:r>
            <a:r>
              <a:rPr lang="en-US" sz="3200" b="1" dirty="0">
                <a:solidFill>
                  <a:srgbClr val="FF0000"/>
                </a:solidFill>
              </a:rPr>
              <a:t>Josh. 1:7; 2 Tim. 2:15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Inward motivation and external obedience are required. </a:t>
            </a:r>
            <a:r>
              <a:rPr lang="en-US" sz="3200" b="1" dirty="0">
                <a:solidFill>
                  <a:srgbClr val="FF0000"/>
                </a:solidFill>
              </a:rPr>
              <a:t>Jer. 17:10</a:t>
            </a:r>
          </a:p>
        </p:txBody>
      </p:sp>
    </p:spTree>
    <p:extLst>
      <p:ext uri="{BB962C8B-B14F-4D97-AF65-F5344CB8AC3E}">
        <p14:creationId xmlns:p14="http://schemas.microsoft.com/office/powerpoint/2010/main" val="60377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1A51-6BE6-52B7-0D5D-A8A20A53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Is Legalism?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D0968-4123-7E98-7F98-1E7AEC1F6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8122633" cy="441704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So, what is legalism?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An empty term.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A term thrown around at those who do not believe in “faith only.”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A term thrown around at brethren who are being conscientious about obedience.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term legalism is imprecise. </a:t>
            </a:r>
            <a:endParaRPr lang="en-US" sz="28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Legalist “really means “you do not conform to </a:t>
            </a:r>
            <a:r>
              <a:rPr lang="en-US" sz="3200" b="1" i="1" dirty="0">
                <a:solidFill>
                  <a:schemeClr val="tx1"/>
                </a:solidFill>
              </a:rPr>
              <a:t>my</a:t>
            </a:r>
            <a:r>
              <a:rPr lang="en-US" sz="3200" b="1" dirty="0">
                <a:solidFill>
                  <a:schemeClr val="tx1"/>
                </a:solidFill>
              </a:rPr>
              <a:t> idea of how Christianity saves us.”</a:t>
            </a:r>
          </a:p>
        </p:txBody>
      </p:sp>
    </p:spTree>
    <p:extLst>
      <p:ext uri="{BB962C8B-B14F-4D97-AF65-F5344CB8AC3E}">
        <p14:creationId xmlns:p14="http://schemas.microsoft.com/office/powerpoint/2010/main" val="328932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3026-FB1A-B45A-39DA-5263A044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7041"/>
            <a:ext cx="7886700" cy="6882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Need?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3F1B2-61B9-E4FE-6A4B-7C52ED63F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197" y="1229157"/>
            <a:ext cx="2849493" cy="688221"/>
          </a:xfrm>
        </p:spPr>
        <p:txBody>
          <a:bodyPr/>
          <a:lstStyle/>
          <a:p>
            <a:pPr algn="ctr"/>
            <a:r>
              <a:rPr lang="en-US" sz="3600" b="1" dirty="0"/>
              <a:t>Salvation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490C13-C8CB-0DB3-3DEB-472F82DD240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20771" y="2062792"/>
            <a:ext cx="3640346" cy="3168096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Believe</a:t>
            </a:r>
          </a:p>
          <a:p>
            <a:pPr algn="ctr"/>
            <a:r>
              <a:rPr lang="en-US" sz="3000" b="1" dirty="0"/>
              <a:t> (</a:t>
            </a:r>
            <a:r>
              <a:rPr lang="en-US" sz="3000" b="1" dirty="0">
                <a:solidFill>
                  <a:srgbClr val="FFFF00"/>
                </a:solidFill>
              </a:rPr>
              <a:t>John 8:24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Repent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Luke 13:3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Confess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Matthew 10:32-33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Be Baptized 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Mark 16:16</a:t>
            </a:r>
            <a:r>
              <a:rPr lang="en-US" sz="3000" b="1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823CB-D379-6E6E-61C3-4EA9015B3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80686" y="1205870"/>
            <a:ext cx="2783242" cy="688222"/>
          </a:xfrm>
        </p:spPr>
        <p:txBody>
          <a:bodyPr/>
          <a:lstStyle/>
          <a:p>
            <a:pPr algn="ctr"/>
            <a:r>
              <a:rPr lang="en-US" sz="3600" b="1" dirty="0"/>
              <a:t>Restoration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05E652-3B62-D74E-3989-93007E40D26D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462993" y="2062792"/>
            <a:ext cx="2618629" cy="358933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Repent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8:22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Confess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1 John 1:9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Pray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8:22</a:t>
            </a:r>
            <a:r>
              <a:rPr lang="en-US" sz="3000" b="1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42A14F-80A5-45AE-DA7E-30E1A48136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4485" y="1292204"/>
            <a:ext cx="2323318" cy="571657"/>
          </a:xfrm>
        </p:spPr>
        <p:txBody>
          <a:bodyPr/>
          <a:lstStyle/>
          <a:p>
            <a:pPr algn="ctr"/>
            <a:r>
              <a:rPr lang="en-US" sz="3600" b="1" dirty="0"/>
              <a:t>Needs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3B65EA-C453-DAE2-B83A-6F5C6098925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015500" y="2062792"/>
            <a:ext cx="2901288" cy="443008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Prayer?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James 5:16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Membership?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9:26</a:t>
            </a:r>
            <a:r>
              <a:rPr lang="en-US" sz="3000" b="1" dirty="0"/>
              <a:t>)</a:t>
            </a:r>
          </a:p>
          <a:p>
            <a:pPr algn="ctr"/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2784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256</TotalTime>
  <Words>331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Wingdings</vt:lpstr>
      <vt:lpstr>Retrospect</vt:lpstr>
      <vt:lpstr>Depth</vt:lpstr>
      <vt:lpstr>PowerPoint Presentation</vt:lpstr>
      <vt:lpstr>What Is Legalism?</vt:lpstr>
      <vt:lpstr>What Is Legalism?</vt:lpstr>
      <vt:lpstr>What Is Legalism?</vt:lpstr>
      <vt:lpstr>What Is Legalism?</vt:lpstr>
      <vt:lpstr>What Is Legalism?</vt:lpstr>
      <vt:lpstr>What Is Your Need?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Legalism?</dc:title>
  <dc:creator>Brenden Ashby</dc:creator>
  <cp:lastModifiedBy>Brenden Ashby</cp:lastModifiedBy>
  <cp:revision>6</cp:revision>
  <dcterms:created xsi:type="dcterms:W3CDTF">2022-08-23T22:16:51Z</dcterms:created>
  <dcterms:modified xsi:type="dcterms:W3CDTF">2022-08-24T23:10:01Z</dcterms:modified>
</cp:coreProperties>
</file>