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1" r:id="rId2"/>
    <p:sldId id="256" r:id="rId3"/>
    <p:sldId id="258" r:id="rId4"/>
    <p:sldId id="259" r:id="rId5"/>
    <p:sldId id="257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94FF-7B56-4CC5-BFDB-49FD3F60E52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8F50-D694-42BA-9F9E-4576933C7C3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14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94FF-7B56-4CC5-BFDB-49FD3F60E52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8F50-D694-42BA-9F9E-4576933C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94FF-7B56-4CC5-BFDB-49FD3F60E52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8F50-D694-42BA-9F9E-4576933C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3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94FF-7B56-4CC5-BFDB-49FD3F60E52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8F50-D694-42BA-9F9E-4576933C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94FF-7B56-4CC5-BFDB-49FD3F60E52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8F50-D694-42BA-9F9E-4576933C7C3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85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94FF-7B56-4CC5-BFDB-49FD3F60E52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8F50-D694-42BA-9F9E-4576933C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2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94FF-7B56-4CC5-BFDB-49FD3F60E52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8F50-D694-42BA-9F9E-4576933C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94FF-7B56-4CC5-BFDB-49FD3F60E52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8F50-D694-42BA-9F9E-4576933C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94FF-7B56-4CC5-BFDB-49FD3F60E52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8F50-D694-42BA-9F9E-4576933C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9B594FF-7B56-4CC5-BFDB-49FD3F60E52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458F50-D694-42BA-9F9E-4576933C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94FF-7B56-4CC5-BFDB-49FD3F60E52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8F50-D694-42BA-9F9E-4576933C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9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B594FF-7B56-4CC5-BFDB-49FD3F60E52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3458F50-D694-42BA-9F9E-4576933C7C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40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FE7B97-5935-8CF4-4565-8FC40DFDD241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E0B6-BA07-926F-1251-DE4679CC15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D29E1-F4E8-3CD8-2422-CC2E4414FB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6865CA8-8ED6-0A0E-0BB6-C4F78685D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7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FA2A-423A-860F-F9F7-27158F34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Thanksgiving: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Psalm 69:30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EB8E1-E3D4-461F-8A30-1C4D31AD6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8053622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Need of Thanksgiving: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Romans 1:18-23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“For though the </a:t>
            </a:r>
            <a:r>
              <a:rPr lang="en-US" sz="3200" b="1" u="sng" dirty="0">
                <a:solidFill>
                  <a:schemeClr val="tx1"/>
                </a:solidFill>
              </a:rPr>
              <a:t>knew</a:t>
            </a:r>
            <a:r>
              <a:rPr lang="en-US" sz="3200" b="1" dirty="0">
                <a:solidFill>
                  <a:schemeClr val="tx1"/>
                </a:solidFill>
              </a:rPr>
              <a:t> God, they </a:t>
            </a:r>
            <a:r>
              <a:rPr lang="en-US" sz="3200" b="1" u="sng" dirty="0">
                <a:solidFill>
                  <a:schemeClr val="tx1"/>
                </a:solidFill>
              </a:rPr>
              <a:t>did not </a:t>
            </a:r>
            <a:r>
              <a:rPr lang="en-US" sz="3200" b="1" i="1" dirty="0">
                <a:solidFill>
                  <a:schemeClr val="tx1"/>
                </a:solidFill>
              </a:rPr>
              <a:t>glorify</a:t>
            </a:r>
            <a:r>
              <a:rPr lang="en-US" sz="3200" b="1" dirty="0">
                <a:solidFill>
                  <a:schemeClr val="tx1"/>
                </a:solidFill>
              </a:rPr>
              <a:t> Him as God or </a:t>
            </a:r>
            <a:r>
              <a:rPr lang="en-US" sz="3200" b="1" i="1" dirty="0">
                <a:solidFill>
                  <a:schemeClr val="tx1"/>
                </a:solidFill>
              </a:rPr>
              <a:t>give thanks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>
                <a:solidFill>
                  <a:schemeClr val="tx1"/>
                </a:solidFill>
                <a:highlight>
                  <a:srgbClr val="FFFF00"/>
                </a:highlight>
              </a:rPr>
              <a:t>but</a:t>
            </a:r>
            <a:r>
              <a:rPr lang="en-US" sz="3200" b="1" dirty="0">
                <a:solidFill>
                  <a:schemeClr val="tx1"/>
                </a:solidFill>
              </a:rPr>
              <a:t>, they became </a:t>
            </a:r>
            <a:r>
              <a:rPr lang="en-US" sz="3200" b="1" u="sng" dirty="0">
                <a:solidFill>
                  <a:schemeClr val="tx1"/>
                </a:solidFill>
              </a:rPr>
              <a:t>futile in their thoughts</a:t>
            </a:r>
            <a:r>
              <a:rPr lang="en-US" sz="3200" b="1" dirty="0">
                <a:solidFill>
                  <a:schemeClr val="tx1"/>
                </a:solidFill>
              </a:rPr>
              <a:t>, and t</a:t>
            </a:r>
            <a:r>
              <a:rPr lang="en-US" sz="3200" b="1" u="sng" dirty="0">
                <a:solidFill>
                  <a:schemeClr val="tx1"/>
                </a:solidFill>
              </a:rPr>
              <a:t>heir foolish heart was darkened</a:t>
            </a:r>
            <a:r>
              <a:rPr lang="en-US" sz="3200" b="1" dirty="0">
                <a:solidFill>
                  <a:schemeClr val="tx1"/>
                </a:solidFill>
              </a:rPr>
              <a:t>” (</a:t>
            </a:r>
            <a:r>
              <a:rPr lang="en-US" sz="3200" b="1" dirty="0">
                <a:solidFill>
                  <a:srgbClr val="FF0000"/>
                </a:solidFill>
              </a:rPr>
              <a:t>Rom. 1:21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We have a need to cultivate an attitude of gratitude.</a:t>
            </a:r>
          </a:p>
        </p:txBody>
      </p:sp>
    </p:spTree>
    <p:extLst>
      <p:ext uri="{BB962C8B-B14F-4D97-AF65-F5344CB8AC3E}">
        <p14:creationId xmlns:p14="http://schemas.microsoft.com/office/powerpoint/2010/main" val="23460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4F2A68-6C2C-C568-F58D-4407D2375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FA2A-423A-860F-F9F7-27158F34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Thanksgiving: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Psalm 69:30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EB8E1-E3D4-461F-8A30-1C4D31AD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A Life of Thanksgiving: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Thanksgiving, a Biblical concept.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Rooted in the character and action of God. </a:t>
            </a:r>
            <a:r>
              <a:rPr lang="en-US" sz="3200" b="1" dirty="0">
                <a:solidFill>
                  <a:srgbClr val="FF0000"/>
                </a:solidFill>
              </a:rPr>
              <a:t>Ps. 9:1-2; 69:30; 75:1; 92:1-2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Same is true of the New Testament.                       </a:t>
            </a:r>
            <a:r>
              <a:rPr lang="en-US" sz="3200" b="1" dirty="0">
                <a:solidFill>
                  <a:srgbClr val="FF0000"/>
                </a:solidFill>
              </a:rPr>
              <a:t>1 Cor. 15:57; Phil. 1:3-4; Col. 3:15</a:t>
            </a:r>
          </a:p>
        </p:txBody>
      </p:sp>
    </p:spTree>
    <p:extLst>
      <p:ext uri="{BB962C8B-B14F-4D97-AF65-F5344CB8AC3E}">
        <p14:creationId xmlns:p14="http://schemas.microsoft.com/office/powerpoint/2010/main" val="128310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FA2A-423A-860F-F9F7-27158F34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Thanksgiving: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Psalm 69:30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EB8E1-E3D4-461F-8A30-1C4D31AD6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8" y="1845734"/>
            <a:ext cx="7708567" cy="435665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How of Thanksgiving: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Thanksgiving, gratitude, is a choice.                    </a:t>
            </a:r>
            <a:r>
              <a:rPr lang="en-US" sz="3200" b="1" dirty="0">
                <a:solidFill>
                  <a:srgbClr val="FF0000"/>
                </a:solidFill>
              </a:rPr>
              <a:t>1 Thess. 5:18; Phil. 4:8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Remind myself where all good things come from. </a:t>
            </a:r>
            <a:r>
              <a:rPr lang="en-US" sz="3200" b="1" dirty="0">
                <a:solidFill>
                  <a:srgbClr val="FF0000"/>
                </a:solidFill>
              </a:rPr>
              <a:t>Jas. 1:17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Prayers of thanksgiving.                                 (</a:t>
            </a:r>
            <a:r>
              <a:rPr lang="en-US" sz="3200" b="1" dirty="0">
                <a:solidFill>
                  <a:srgbClr val="FF0000"/>
                </a:solidFill>
              </a:rPr>
              <a:t>Lev. 7:12</a:t>
            </a:r>
            <a:r>
              <a:rPr lang="en-US" sz="3200" b="1" dirty="0">
                <a:solidFill>
                  <a:schemeClr val="tx1"/>
                </a:solidFill>
              </a:rPr>
              <a:t>); </a:t>
            </a:r>
            <a:r>
              <a:rPr lang="en-US" sz="3200" b="1" dirty="0">
                <a:solidFill>
                  <a:srgbClr val="FF0000"/>
                </a:solidFill>
              </a:rPr>
              <a:t>Phil. 4:6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Thanksgiving is </a:t>
            </a:r>
            <a:r>
              <a:rPr lang="en-US" sz="3200" b="1" i="1" dirty="0">
                <a:solidFill>
                  <a:schemeClr val="tx1"/>
                </a:solidFill>
              </a:rPr>
              <a:t>seen</a:t>
            </a:r>
            <a:r>
              <a:rPr lang="en-US" sz="3200" b="1" dirty="0">
                <a:solidFill>
                  <a:schemeClr val="tx1"/>
                </a:solidFill>
              </a:rPr>
              <a:t>.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Heb. 12:28</a:t>
            </a:r>
          </a:p>
        </p:txBody>
      </p:sp>
    </p:spTree>
    <p:extLst>
      <p:ext uri="{BB962C8B-B14F-4D97-AF65-F5344CB8AC3E}">
        <p14:creationId xmlns:p14="http://schemas.microsoft.com/office/powerpoint/2010/main" val="32309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228</TotalTime>
  <Words>173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Retrospect</vt:lpstr>
      <vt:lpstr>PowerPoint Presentation</vt:lpstr>
      <vt:lpstr>PowerPoint Presentation</vt:lpstr>
      <vt:lpstr>Thanksgiving: Psalm 69:30</vt:lpstr>
      <vt:lpstr>PowerPoint Presentation</vt:lpstr>
      <vt:lpstr>Thanksgiving: Psalm 69:30</vt:lpstr>
      <vt:lpstr>Thanksgiving: Psalm 69:30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6</cp:revision>
  <dcterms:created xsi:type="dcterms:W3CDTF">2022-11-14T20:07:44Z</dcterms:created>
  <dcterms:modified xsi:type="dcterms:W3CDTF">2022-11-17T21:03:21Z</dcterms:modified>
</cp:coreProperties>
</file>