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651" autoAdjust="0"/>
  </p:normalViewPr>
  <p:slideViewPr>
    <p:cSldViewPr snapToGrid="0">
      <p:cViewPr varScale="1">
        <p:scale>
          <a:sx n="97" d="100"/>
          <a:sy n="97" d="100"/>
        </p:scale>
        <p:origin x="11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36712-6EB8-4E2D-B27F-0AA1D0CF32CF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8FEB3-9298-4FAE-89A2-85B8F2FE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23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an end to themselves but a means to an end.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8FEB3-9298-4FAE-89A2-85B8F2FEB8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45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26E9-5BFB-45EF-9203-77A65B156BD8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AF81-3563-4C88-855E-E841BFA3602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855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26E9-5BFB-45EF-9203-77A65B156BD8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AF81-3563-4C88-855E-E841BFA3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1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26E9-5BFB-45EF-9203-77A65B156BD8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AF81-3563-4C88-855E-E841BFA3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9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26E9-5BFB-45EF-9203-77A65B156BD8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AF81-3563-4C88-855E-E841BFA3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3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26E9-5BFB-45EF-9203-77A65B156BD8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AF81-3563-4C88-855E-E841BFA3602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4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26E9-5BFB-45EF-9203-77A65B156BD8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AF81-3563-4C88-855E-E841BFA3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0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26E9-5BFB-45EF-9203-77A65B156BD8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AF81-3563-4C88-855E-E841BFA3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0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26E9-5BFB-45EF-9203-77A65B156BD8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AF81-3563-4C88-855E-E841BFA3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4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26E9-5BFB-45EF-9203-77A65B156BD8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AF81-3563-4C88-855E-E841BFA3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1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55426E9-5BFB-45EF-9203-77A65B156BD8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3FAF81-3563-4C88-855E-E841BFA3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4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26E9-5BFB-45EF-9203-77A65B156BD8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AF81-3563-4C88-855E-E841BFA3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9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55426E9-5BFB-45EF-9203-77A65B156BD8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23FAF81-3563-4C88-855E-E841BFA3602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65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793F1-FD79-7BFB-E67D-DD1620D3AD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964E8-D20B-8257-BCE6-5CCCFD185A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A04458BC-7379-3A82-F798-C4988B7C99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765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F6335-FB34-2F6D-A23E-EBFEAB091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Training Ourselves for Godliness: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1 Timothy 4:7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B5F36-0CDE-1DA0-578A-E62EDA0CF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The Need for Training: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Admonished to pursue sanctification. </a:t>
            </a:r>
            <a:r>
              <a:rPr lang="en-US" sz="3200" b="1" dirty="0">
                <a:solidFill>
                  <a:srgbClr val="FF0000"/>
                </a:solidFill>
              </a:rPr>
              <a:t>Hebrews 12:14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Godliness does not happen overnight.               </a:t>
            </a:r>
            <a:r>
              <a:rPr lang="en-US" sz="3200" b="1" dirty="0">
                <a:solidFill>
                  <a:srgbClr val="FF0000"/>
                </a:solidFill>
              </a:rPr>
              <a:t>1 Timothy 4:7-8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Must have the right motivation.                   </a:t>
            </a:r>
            <a:r>
              <a:rPr lang="en-US" sz="3200" b="1" dirty="0">
                <a:solidFill>
                  <a:srgbClr val="FF0000"/>
                </a:solidFill>
              </a:rPr>
              <a:t>Genesis 39:7-9; 1 Corinthians 9:24-27</a:t>
            </a:r>
          </a:p>
        </p:txBody>
      </p:sp>
    </p:spTree>
    <p:extLst>
      <p:ext uri="{BB962C8B-B14F-4D97-AF65-F5344CB8AC3E}">
        <p14:creationId xmlns:p14="http://schemas.microsoft.com/office/powerpoint/2010/main" val="71696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F6335-FB34-2F6D-A23E-EBFEAB091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Training Ourselves for Godliness: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1 Timothy 4:7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B5F36-0CDE-1DA0-578A-E62EDA0CF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Our Goal Is A Deeper Devotion to God: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Devotion is a life lived for the glory of God. </a:t>
            </a:r>
            <a:r>
              <a:rPr lang="en-US" sz="3200" b="1" dirty="0">
                <a:solidFill>
                  <a:srgbClr val="FF0000"/>
                </a:solidFill>
              </a:rPr>
              <a:t>Romans 12:1-2; Galatians 2:20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Three essential elements: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Fear of God. </a:t>
            </a:r>
            <a:r>
              <a:rPr lang="en-US" sz="3200" b="1" dirty="0">
                <a:solidFill>
                  <a:srgbClr val="FF0000"/>
                </a:solidFill>
              </a:rPr>
              <a:t>Acts 9:31; Romans 3:9, 18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Love of God. </a:t>
            </a:r>
            <a:r>
              <a:rPr lang="en-US" sz="3200" b="1" dirty="0">
                <a:solidFill>
                  <a:srgbClr val="FF0000"/>
                </a:solidFill>
              </a:rPr>
              <a:t>1 John 4:9-10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Desire for God. </a:t>
            </a:r>
            <a:r>
              <a:rPr lang="en-US" sz="3200" b="1" dirty="0">
                <a:solidFill>
                  <a:srgbClr val="FF0000"/>
                </a:solidFill>
              </a:rPr>
              <a:t>Psalm 27:4; 42:1-2</a:t>
            </a:r>
          </a:p>
        </p:txBody>
      </p:sp>
    </p:spTree>
    <p:extLst>
      <p:ext uri="{BB962C8B-B14F-4D97-AF65-F5344CB8AC3E}">
        <p14:creationId xmlns:p14="http://schemas.microsoft.com/office/powerpoint/2010/main" val="267823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F6335-FB34-2F6D-A23E-EBFEAB091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Training Ourselves for Godliness: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1 Timothy 4:7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B5F36-0CDE-1DA0-578A-E62EDA0CF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The Spiritual Disciplines: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Hearing God’s voice (the word).                           </a:t>
            </a:r>
            <a:r>
              <a:rPr lang="en-US" sz="3200" b="1" dirty="0">
                <a:solidFill>
                  <a:srgbClr val="FF0000"/>
                </a:solidFill>
              </a:rPr>
              <a:t>1 Peter 2:2; 2 Timothy 3:16-17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Having His ear (prayer).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Matthew 6:9-13; Colossians 4:2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Belonging to His body (fellowship). </a:t>
            </a:r>
            <a:r>
              <a:rPr lang="en-US" sz="3200" b="1" dirty="0">
                <a:solidFill>
                  <a:srgbClr val="FF0000"/>
                </a:solidFill>
              </a:rPr>
              <a:t>Hebrews 10:19-25; Acts 9:31</a:t>
            </a:r>
          </a:p>
        </p:txBody>
      </p:sp>
    </p:spTree>
    <p:extLst>
      <p:ext uri="{BB962C8B-B14F-4D97-AF65-F5344CB8AC3E}">
        <p14:creationId xmlns:p14="http://schemas.microsoft.com/office/powerpoint/2010/main" val="2257490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</TotalTime>
  <Words>172</Words>
  <Application>Microsoft Office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Wingdings</vt:lpstr>
      <vt:lpstr>Retrospect</vt:lpstr>
      <vt:lpstr>PowerPoint Presentation</vt:lpstr>
      <vt:lpstr>Training Ourselves for Godliness: 1 Timothy 4:7</vt:lpstr>
      <vt:lpstr>Training Ourselves for Godliness: 1 Timothy 4:7</vt:lpstr>
      <vt:lpstr>Training Ourselves for Godliness: 1 Timothy 4:7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2</cp:revision>
  <dcterms:created xsi:type="dcterms:W3CDTF">2023-02-19T23:24:13Z</dcterms:created>
  <dcterms:modified xsi:type="dcterms:W3CDTF">2023-02-19T23:51:45Z</dcterms:modified>
</cp:coreProperties>
</file>