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F680-C2C3-4132-B8DC-EDD048D38C3B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2AB3-2C34-4512-8401-9F58DD49EF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087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F680-C2C3-4132-B8DC-EDD048D38C3B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2AB3-2C34-4512-8401-9F58DD49E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03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F680-C2C3-4132-B8DC-EDD048D38C3B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2AB3-2C34-4512-8401-9F58DD49E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200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F680-C2C3-4132-B8DC-EDD048D38C3B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2AB3-2C34-4512-8401-9F58DD49E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582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F680-C2C3-4132-B8DC-EDD048D38C3B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2AB3-2C34-4512-8401-9F58DD49EF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411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F680-C2C3-4132-B8DC-EDD048D38C3B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2AB3-2C34-4512-8401-9F58DD49E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158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F680-C2C3-4132-B8DC-EDD048D38C3B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2AB3-2C34-4512-8401-9F58DD49E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59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F680-C2C3-4132-B8DC-EDD048D38C3B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2AB3-2C34-4512-8401-9F58DD49E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83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F680-C2C3-4132-B8DC-EDD048D38C3B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2AB3-2C34-4512-8401-9F58DD49E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2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26F680-C2C3-4132-B8DC-EDD048D38C3B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8E2AB3-2C34-4512-8401-9F58DD49E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F680-C2C3-4132-B8DC-EDD048D38C3B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8E2AB3-2C34-4512-8401-9F58DD49EF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029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26F680-C2C3-4132-B8DC-EDD048D38C3B}" type="datetimeFigureOut">
              <a:rPr lang="en-US" smtClean="0"/>
              <a:t>3/5/2023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8E2AB3-2C34-4512-8401-9F58DD49EF8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55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0EFE64-ACA6-FDF4-AEA2-9455558B4AC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72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C1EB43E-F163-BCC1-F875-92A817FBCA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0" r="8714" b="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B2E74A-3472-5BC2-8BFD-17DA8DFF7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Questions and Answers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D41705-4FFF-C3E8-4F92-010D76FA2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March 2023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5065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4B02-B299-2133-4C21-5336B0DC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17" y="286604"/>
            <a:ext cx="8298611" cy="145075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What is the meaning of “washing of the water by the Word” in </a:t>
            </a:r>
            <a:r>
              <a:rPr lang="en-US" sz="4000" b="1" dirty="0">
                <a:solidFill>
                  <a:srgbClr val="FF0000"/>
                </a:solidFill>
              </a:rPr>
              <a:t>Ephesians 5:26</a:t>
            </a:r>
            <a:r>
              <a:rPr lang="en-US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C23EF-8EA3-1CF6-2879-ACF711B53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17" y="1737361"/>
            <a:ext cx="7806043" cy="44995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Context is </a:t>
            </a:r>
            <a:r>
              <a:rPr lang="en-US" sz="3200" b="1" dirty="0">
                <a:solidFill>
                  <a:srgbClr val="FF0000"/>
                </a:solidFill>
              </a:rPr>
              <a:t>Ephesians 5:22-33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which gives instruction about wives and husbands.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Immediate context is </a:t>
            </a:r>
            <a:r>
              <a:rPr lang="en-US" sz="3200" b="1" dirty="0">
                <a:solidFill>
                  <a:srgbClr val="FF0000"/>
                </a:solidFill>
              </a:rPr>
              <a:t>Ephesians 5:25-27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Speaking of Christ relationship with the church.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Washing – cleansing.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Acts 22:16; 1 Cor. 6:11; Titus 3:5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Done through the word. </a:t>
            </a:r>
            <a:r>
              <a:rPr lang="en-US" sz="3200" b="1" dirty="0">
                <a:solidFill>
                  <a:srgbClr val="FF0000"/>
                </a:solidFill>
              </a:rPr>
              <a:t>John 15:3</a:t>
            </a:r>
          </a:p>
        </p:txBody>
      </p:sp>
    </p:spTree>
    <p:extLst>
      <p:ext uri="{BB962C8B-B14F-4D97-AF65-F5344CB8AC3E}">
        <p14:creationId xmlns:p14="http://schemas.microsoft.com/office/powerpoint/2010/main" val="1678575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4B02-B299-2133-4C21-5336B0DC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17" y="286604"/>
            <a:ext cx="8298611" cy="145075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What is your take on </a:t>
            </a:r>
            <a:r>
              <a:rPr lang="en-US" sz="4000" b="1" dirty="0">
                <a:solidFill>
                  <a:srgbClr val="FF0000"/>
                </a:solidFill>
              </a:rPr>
              <a:t>Philippians 3:8-16</a:t>
            </a:r>
            <a:r>
              <a:rPr lang="en-US" sz="40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C23EF-8EA3-1CF6-2879-ACF711B53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17" y="1737361"/>
            <a:ext cx="8022566" cy="44995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rgbClr val="FF0000"/>
                </a:solidFill>
              </a:rPr>
              <a:t>vv.8-11 </a:t>
            </a:r>
            <a:r>
              <a:rPr lang="en-US" sz="3200" b="1" dirty="0">
                <a:solidFill>
                  <a:schemeClr val="tx1"/>
                </a:solidFill>
              </a:rPr>
              <a:t>– The value Paul placed on knowing Christ.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</a:rPr>
              <a:t>vv.12-14 </a:t>
            </a:r>
            <a:r>
              <a:rPr lang="en-US" sz="3200" b="1" dirty="0">
                <a:solidFill>
                  <a:schemeClr val="tx1"/>
                </a:solidFill>
              </a:rPr>
              <a:t>– Not there yet so I keep pressing on.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</a:rPr>
              <a:t>vv.15-16 </a:t>
            </a:r>
            <a:r>
              <a:rPr lang="en-US" sz="3200" b="1" dirty="0">
                <a:solidFill>
                  <a:schemeClr val="tx1"/>
                </a:solidFill>
              </a:rPr>
              <a:t>– All of us should work to have this (</a:t>
            </a:r>
            <a:r>
              <a:rPr lang="en-US" sz="3200" b="1" dirty="0">
                <a:solidFill>
                  <a:srgbClr val="FF0000"/>
                </a:solidFill>
              </a:rPr>
              <a:t>vv.12-14</a:t>
            </a:r>
            <a:r>
              <a:rPr lang="en-US" sz="3200" b="1" dirty="0">
                <a:solidFill>
                  <a:schemeClr val="tx1"/>
                </a:solidFill>
              </a:rPr>
              <a:t>) attitude.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0000"/>
                </a:solidFill>
              </a:rPr>
              <a:t>vv.17-18 </a:t>
            </a:r>
            <a:r>
              <a:rPr lang="en-US" sz="3200" b="1" dirty="0">
                <a:solidFill>
                  <a:schemeClr val="tx1"/>
                </a:solidFill>
              </a:rPr>
              <a:t>– Look for flesh and blood examples of good Christians.</a:t>
            </a:r>
          </a:p>
        </p:txBody>
      </p:sp>
    </p:spTree>
    <p:extLst>
      <p:ext uri="{BB962C8B-B14F-4D97-AF65-F5344CB8AC3E}">
        <p14:creationId xmlns:p14="http://schemas.microsoft.com/office/powerpoint/2010/main" val="2386081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4B02-B299-2133-4C21-5336B0DC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17" y="286604"/>
            <a:ext cx="8298611" cy="145075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What is the difference between the soul and the spirit in </a:t>
            </a:r>
            <a:r>
              <a:rPr lang="en-US" sz="4000" b="1" dirty="0">
                <a:solidFill>
                  <a:srgbClr val="FF0000"/>
                </a:solidFill>
              </a:rPr>
              <a:t>Hebrews 4:12</a:t>
            </a:r>
            <a:r>
              <a:rPr lang="en-US" sz="4000" b="1" dirty="0">
                <a:solidFill>
                  <a:schemeClr val="tx1"/>
                </a:solidFill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C23EF-8EA3-1CF6-2879-ACF711B53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17" y="1737361"/>
            <a:ext cx="7806043" cy="449953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Soul and Spirit: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tx1"/>
                </a:solidFill>
              </a:rPr>
              <a:t>Soul – </a:t>
            </a:r>
            <a:r>
              <a:rPr lang="en-US" sz="3000" b="1" i="1" dirty="0">
                <a:solidFill>
                  <a:schemeClr val="tx1"/>
                </a:solidFill>
              </a:rPr>
              <a:t>(psyche)</a:t>
            </a:r>
            <a:r>
              <a:rPr lang="en-US" sz="3000" b="1" dirty="0">
                <a:solidFill>
                  <a:schemeClr val="tx1"/>
                </a:solidFill>
              </a:rPr>
              <a:t> a person's mind, emotions, thoughts.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tx1"/>
                </a:solidFill>
              </a:rPr>
              <a:t>Spirit – </a:t>
            </a:r>
            <a:r>
              <a:rPr lang="en-US" sz="3000" b="1" i="1" dirty="0">
                <a:solidFill>
                  <a:schemeClr val="tx1"/>
                </a:solidFill>
              </a:rPr>
              <a:t>(pneuma)</a:t>
            </a:r>
            <a:r>
              <a:rPr lang="en-US" sz="3000" b="1" dirty="0">
                <a:solidFill>
                  <a:schemeClr val="tx1"/>
                </a:solidFill>
              </a:rPr>
              <a:t> can refer to that part of a person that belongs to the spiritual realm.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Hebrew writer is </a:t>
            </a:r>
            <a:r>
              <a:rPr lang="en-US" sz="3200" b="1" i="1" dirty="0">
                <a:solidFill>
                  <a:schemeClr val="tx1"/>
                </a:solidFill>
              </a:rPr>
              <a:t>not</a:t>
            </a:r>
            <a:r>
              <a:rPr lang="en-US" sz="3200" b="1" dirty="0">
                <a:solidFill>
                  <a:schemeClr val="tx1"/>
                </a:solidFill>
              </a:rPr>
              <a:t> giving us a spiritual anatomy lesson here.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The point is seen in </a:t>
            </a:r>
            <a:r>
              <a:rPr lang="en-US" sz="3200" b="1" dirty="0">
                <a:solidFill>
                  <a:srgbClr val="FF0000"/>
                </a:solidFill>
              </a:rPr>
              <a:t>Hebrews 4:13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6652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4B02-B299-2133-4C21-5336B0DC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717" y="286604"/>
            <a:ext cx="8298611" cy="145075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What is the meaning of                              </a:t>
            </a:r>
            <a:r>
              <a:rPr lang="en-US" sz="4000" b="1" dirty="0">
                <a:solidFill>
                  <a:srgbClr val="FF0000"/>
                </a:solidFill>
              </a:rPr>
              <a:t>Hebrews 10:26-31</a:t>
            </a:r>
            <a:r>
              <a:rPr lang="en-US" sz="4000" b="1" dirty="0">
                <a:solidFill>
                  <a:schemeClr val="tx1"/>
                </a:solidFill>
              </a:rPr>
              <a:t>?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C23EF-8EA3-1CF6-2879-ACF711B53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717" y="1737361"/>
            <a:ext cx="8376249" cy="449953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 Main issue of Hebrews: Will they stay faithful? </a:t>
            </a:r>
            <a:r>
              <a:rPr lang="en-US" sz="3200" b="1" dirty="0">
                <a:solidFill>
                  <a:srgbClr val="FF0000"/>
                </a:solidFill>
              </a:rPr>
              <a:t>Heb. 2:1-3; 3:12; 10:39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“Sinning willfully”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tx1"/>
                </a:solidFill>
              </a:rPr>
              <a:t>akin to the “high handed” sin of the Old Testament (Cf. </a:t>
            </a:r>
            <a:r>
              <a:rPr lang="en-US" sz="3000" b="1" dirty="0">
                <a:solidFill>
                  <a:srgbClr val="FF0000"/>
                </a:solidFill>
              </a:rPr>
              <a:t>Num. 15:30</a:t>
            </a:r>
            <a:r>
              <a:rPr lang="en-US" sz="3000" b="1" dirty="0">
                <a:solidFill>
                  <a:schemeClr val="tx1"/>
                </a:solidFill>
              </a:rPr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tx1"/>
                </a:solidFill>
              </a:rPr>
              <a:t>No sacrifice to atone for such sins.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000" b="1" dirty="0">
                <a:solidFill>
                  <a:schemeClr val="tx1"/>
                </a:solidFill>
              </a:rPr>
              <a:t>In Hebrews the willful sin would be to reject the truth about Christ.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chemeClr val="tx1"/>
                </a:solidFill>
              </a:rPr>
              <a:t>“no long remains a sacrifice” – Because if you reject Jesus you’ve rejected the sacrifice.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08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206</TotalTime>
  <Words>300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Wingdings</vt:lpstr>
      <vt:lpstr>Retrospect</vt:lpstr>
      <vt:lpstr>PowerPoint Presentation</vt:lpstr>
      <vt:lpstr>Questions and Answers</vt:lpstr>
      <vt:lpstr>What is the meaning of “washing of the water by the Word” in Ephesians 5:26?</vt:lpstr>
      <vt:lpstr>What is your take on Philippians 3:8-16?</vt:lpstr>
      <vt:lpstr>What is the difference between the soul and the spirit in Hebrews 4:12?</vt:lpstr>
      <vt:lpstr>What is the meaning of                              Hebrews 10:26-31?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and Answers</dc:title>
  <dc:creator>Brenden Ashby</dc:creator>
  <cp:lastModifiedBy>Brenden Ashby</cp:lastModifiedBy>
  <cp:revision>6</cp:revision>
  <dcterms:created xsi:type="dcterms:W3CDTF">2023-03-05T05:31:36Z</dcterms:created>
  <dcterms:modified xsi:type="dcterms:W3CDTF">2023-03-06T00:19:29Z</dcterms:modified>
</cp:coreProperties>
</file>