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6881-4AF3-4084-A9A9-4791E97CE6D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6529-891E-41BD-BD72-D7D9DBFD413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0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6881-4AF3-4084-A9A9-4791E97CE6D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6529-891E-41BD-BD72-D7D9DBFD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2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6881-4AF3-4084-A9A9-4791E97CE6D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6529-891E-41BD-BD72-D7D9DBFD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2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6881-4AF3-4084-A9A9-4791E97CE6D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6529-891E-41BD-BD72-D7D9DBFD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6881-4AF3-4084-A9A9-4791E97CE6D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6529-891E-41BD-BD72-D7D9DBFD413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56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6881-4AF3-4084-A9A9-4791E97CE6D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6529-891E-41BD-BD72-D7D9DBFD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7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6881-4AF3-4084-A9A9-4791E97CE6D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6529-891E-41BD-BD72-D7D9DBFD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8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6881-4AF3-4084-A9A9-4791E97CE6D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6529-891E-41BD-BD72-D7D9DBFD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6881-4AF3-4084-A9A9-4791E97CE6D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6529-891E-41BD-BD72-D7D9DBFD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0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12C6881-4AF3-4084-A9A9-4791E97CE6D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816529-891E-41BD-BD72-D7D9DBFD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5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6881-4AF3-4084-A9A9-4791E97CE6D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6529-891E-41BD-BD72-D7D9DBFD4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4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12C6881-4AF3-4084-A9A9-4791E97CE6D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7816529-891E-41BD-BD72-D7D9DBFD413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614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0FE47-5D00-8586-541C-CDE58AA019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508216-8CD2-280F-4686-BFF32D7464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3B07A2AB-26B7-49DE-E6AF-F2AAB10D47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4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9451F-1647-EC9B-773D-A94A59B31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Can We Pray to Jesus?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94865-9EB6-134B-9A56-74D7D4125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8191645" cy="44342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Concluding thoughts: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We serve and worship One God (</a:t>
            </a:r>
            <a:r>
              <a:rPr lang="en-US" sz="3200" b="1" dirty="0">
                <a:solidFill>
                  <a:srgbClr val="FFFF00"/>
                </a:solidFill>
              </a:rPr>
              <a:t>Deut. 6:4</a:t>
            </a:r>
            <a:r>
              <a:rPr lang="en-US" sz="3200" b="1" dirty="0">
                <a:solidFill>
                  <a:schemeClr val="tx1"/>
                </a:solidFill>
              </a:rPr>
              <a:t>) who exists in three persons.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Jesus is no less </a:t>
            </a:r>
            <a:r>
              <a:rPr lang="en-US" sz="3200" b="1">
                <a:solidFill>
                  <a:schemeClr val="tx1"/>
                </a:solidFill>
              </a:rPr>
              <a:t>God than God.</a:t>
            </a:r>
            <a:endParaRPr lang="en-US" sz="3200" b="1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When you pray to One of the Godhead you are praying to all the Godhead.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Can we? Yes.*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* </a:t>
            </a:r>
            <a:r>
              <a:rPr lang="en-US" sz="3200" b="1" dirty="0">
                <a:solidFill>
                  <a:srgbClr val="FFFF00"/>
                </a:solidFill>
              </a:rPr>
              <a:t>1 Corinthians 8:9-13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36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9451F-1647-EC9B-773D-A94A59B31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Can We Pray to Jesus?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94865-9EB6-134B-9A56-74D7D4125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8191645" cy="44342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 Some Preliminaries: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There is a long-standing discussion on the question: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Origen (185-253 A.D.) writes both against (</a:t>
            </a:r>
            <a:r>
              <a:rPr lang="en-US" sz="3200" b="1" i="1" dirty="0">
                <a:solidFill>
                  <a:schemeClr val="tx1"/>
                </a:solidFill>
              </a:rPr>
              <a:t>On Prayer</a:t>
            </a:r>
            <a:r>
              <a:rPr lang="en-US" sz="3200" b="1" dirty="0">
                <a:solidFill>
                  <a:schemeClr val="tx1"/>
                </a:solidFill>
              </a:rPr>
              <a:t>) and later for praying to Jesus.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Need to approach </a:t>
            </a:r>
            <a:r>
              <a:rPr lang="en-US" sz="3200" b="1">
                <a:solidFill>
                  <a:schemeClr val="tx1"/>
                </a:solidFill>
              </a:rPr>
              <a:t>the question with an honest and open mind.</a:t>
            </a:r>
            <a:endParaRPr lang="en-US" sz="3200" b="1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Goal of this study is to see what all of Scripture has to say on the question.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89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9451F-1647-EC9B-773D-A94A59B31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Can We Pray to Jesus?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94865-9EB6-134B-9A56-74D7D4125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8191645" cy="44342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The Common Pattern/Teaching on Prayer: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We pray to the Father </a:t>
            </a:r>
            <a:r>
              <a:rPr lang="en-US" sz="3200" b="1" i="1" dirty="0">
                <a:solidFill>
                  <a:schemeClr val="tx1"/>
                </a:solidFill>
              </a:rPr>
              <a:t>through</a:t>
            </a:r>
            <a:r>
              <a:rPr lang="en-US" sz="3200" b="1" dirty="0">
                <a:solidFill>
                  <a:schemeClr val="tx1"/>
                </a:solidFill>
              </a:rPr>
              <a:t> the Son.                </a:t>
            </a:r>
            <a:r>
              <a:rPr lang="en-US" sz="3200" b="1" dirty="0">
                <a:solidFill>
                  <a:srgbClr val="FFFF00"/>
                </a:solidFill>
              </a:rPr>
              <a:t>Heb. 13:20-21; Jude 24-25; Rom. 1:8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Jesus followed this pattern and thus, set the example. </a:t>
            </a:r>
            <a:r>
              <a:rPr lang="en-US" sz="3200" b="1" dirty="0">
                <a:solidFill>
                  <a:srgbClr val="FFFF00"/>
                </a:solidFill>
              </a:rPr>
              <a:t>Jn. 15:16; 16:23-24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Jesus also taught prayer to the Father.               </a:t>
            </a:r>
            <a:r>
              <a:rPr lang="en-US" sz="3200" b="1" dirty="0">
                <a:solidFill>
                  <a:srgbClr val="FFFF00"/>
                </a:solidFill>
              </a:rPr>
              <a:t>Matt. 6:9</a:t>
            </a:r>
          </a:p>
        </p:txBody>
      </p:sp>
    </p:spTree>
    <p:extLst>
      <p:ext uri="{BB962C8B-B14F-4D97-AF65-F5344CB8AC3E}">
        <p14:creationId xmlns:p14="http://schemas.microsoft.com/office/powerpoint/2010/main" val="176114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9451F-1647-EC9B-773D-A94A59B31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Can We Pray to Jesus?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94865-9EB6-134B-9A56-74D7D4125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8191645" cy="44342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Examples of People Praying </a:t>
            </a:r>
            <a:r>
              <a:rPr lang="en-US" sz="3200" b="1" i="1" dirty="0">
                <a:solidFill>
                  <a:schemeClr val="tx1"/>
                </a:solidFill>
              </a:rPr>
              <a:t>To</a:t>
            </a:r>
            <a:r>
              <a:rPr lang="en-US" sz="3200" b="1" dirty="0">
                <a:solidFill>
                  <a:schemeClr val="tx1"/>
                </a:solidFill>
              </a:rPr>
              <a:t> Jesus: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Stephen. </a:t>
            </a:r>
            <a:r>
              <a:rPr lang="en-US" sz="3200" b="1" dirty="0">
                <a:solidFill>
                  <a:srgbClr val="FFFF00"/>
                </a:solidFill>
              </a:rPr>
              <a:t>Acts 7:59-60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Paul. </a:t>
            </a:r>
            <a:r>
              <a:rPr lang="en-US" sz="3200" b="1" dirty="0">
                <a:solidFill>
                  <a:srgbClr val="FFFF00"/>
                </a:solidFill>
              </a:rPr>
              <a:t>2 Cor. 12:7-9; 1 Tim. 1:12; 1 Cor. 16:22;  1 Thess. 3:11-12; 2 Thess. 2:16-17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John. </a:t>
            </a:r>
            <a:r>
              <a:rPr lang="en-US" sz="3200" b="1" dirty="0">
                <a:solidFill>
                  <a:srgbClr val="FFFF00"/>
                </a:solidFill>
              </a:rPr>
              <a:t>Rev. 5:8; 22:20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The eleven Apostles. </a:t>
            </a:r>
            <a:r>
              <a:rPr lang="en-US" sz="3200" b="1" dirty="0">
                <a:solidFill>
                  <a:srgbClr val="FFFF00"/>
                </a:solidFill>
              </a:rPr>
              <a:t>Acts 1:24-25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The Psalmist. </a:t>
            </a:r>
            <a:r>
              <a:rPr lang="en-US" sz="3200" b="1" dirty="0">
                <a:solidFill>
                  <a:srgbClr val="FFFF00"/>
                </a:solidFill>
              </a:rPr>
              <a:t>Ps. 102:25-27 cf. Heb. 1:10-12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74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9451F-1647-EC9B-773D-A94A59B31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Can We Pray to Jesus?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94865-9EB6-134B-9A56-74D7D4125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8191645" cy="44342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Arguments from Known Truth: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No one objects to praying to God the Father/ Jehovah/Yahweh/ LORD.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 New Testament equates Jesus with Yahweh.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Old Testament Yahweh texts are applied to Jesus.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28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9451F-1647-EC9B-773D-A94A59B31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Can We Pray to Jesus?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3E71EF1-9AAB-6932-786D-47B1C5CAFD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520117"/>
              </p:ext>
            </p:extLst>
          </p:nvPr>
        </p:nvGraphicFramePr>
        <p:xfrm>
          <a:off x="288985" y="1737361"/>
          <a:ext cx="8566030" cy="4646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3015">
                  <a:extLst>
                    <a:ext uri="{9D8B030D-6E8A-4147-A177-3AD203B41FA5}">
                      <a16:colId xmlns:a16="http://schemas.microsoft.com/office/drawing/2014/main" val="1678857328"/>
                    </a:ext>
                  </a:extLst>
                </a:gridCol>
                <a:gridCol w="4283015">
                  <a:extLst>
                    <a:ext uri="{9D8B030D-6E8A-4147-A177-3AD203B41FA5}">
                      <a16:colId xmlns:a16="http://schemas.microsoft.com/office/drawing/2014/main" val="4009925451"/>
                    </a:ext>
                  </a:extLst>
                </a:gridCol>
              </a:tblGrid>
              <a:tr h="109138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OLD TESTAMENT TEXT</a:t>
                      </a:r>
                    </a:p>
                    <a:p>
                      <a:pPr algn="ctr"/>
                      <a:r>
                        <a:rPr lang="en-US" sz="3200" dirty="0"/>
                        <a:t>“Yahweh”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NEW TESTAMENT</a:t>
                      </a:r>
                    </a:p>
                    <a:p>
                      <a:pPr algn="ctr"/>
                      <a:r>
                        <a:rPr lang="en-US" sz="3200" dirty="0"/>
                        <a:t>“Jesus”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544240"/>
                  </a:ext>
                </a:extLst>
              </a:tr>
              <a:tr h="59246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Isa. 40:3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Mk. 1:3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221791"/>
                  </a:ext>
                </a:extLst>
              </a:tr>
              <a:tr h="59246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Joel 2:32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Acts 2:21; Rom. 10:13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586618"/>
                  </a:ext>
                </a:extLst>
              </a:tr>
              <a:tr h="59246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Isa. 6:1-10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John 12:40-41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698926"/>
                  </a:ext>
                </a:extLst>
              </a:tr>
              <a:tr h="59246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Isa. 44:6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Rev. 1:8; 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725012"/>
                  </a:ext>
                </a:extLst>
              </a:tr>
              <a:tr h="59246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Zech. 12:10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John 19:34; Rev. 1:7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765601"/>
                  </a:ext>
                </a:extLst>
              </a:tr>
              <a:tr h="59246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Ps. 68:18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Eph. 4:7-10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430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71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9451F-1647-EC9B-773D-A94A59B31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Can We Pray to Jesus?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94865-9EB6-134B-9A56-74D7D4125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8191645" cy="443429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Arguments from Known Truth: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No one objects to praying to God the Father/ Jehovah/Yahweh/ LORD.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 New Testament equates Jesus with Yahweh.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Old Testament Yahweh texts are applied to Jesus.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Yahweh traits applied to Jesus. E.g., Gives rest, is your life, to whom salvation belongs, is the first and last, etc.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52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9451F-1647-EC9B-773D-A94A59B31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Can We Pray to Jesus?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94865-9EB6-134B-9A56-74D7D4125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8191645" cy="44342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Arguments from Known Truth: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No one objects to praying to God the Father/ Jehovah/Yahweh/ LORD.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 New Testament equates Jesus with Yahweh.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Calling on the name of the LORD for salvation applied to Jesus. </a:t>
            </a:r>
            <a:r>
              <a:rPr lang="en-US" sz="3200" b="1" dirty="0">
                <a:solidFill>
                  <a:srgbClr val="FFFF00"/>
                </a:solidFill>
              </a:rPr>
              <a:t>Acts 9:14;                  22:14-16; Rom. 10:12-13; 1 Cor. 1:2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Jesus is explicitly called Yahweh in </a:t>
            </a:r>
            <a:r>
              <a:rPr lang="en-US" sz="3200" b="1" dirty="0">
                <a:solidFill>
                  <a:srgbClr val="FFFF00"/>
                </a:solidFill>
              </a:rPr>
              <a:t>Phil. 2:11.</a:t>
            </a:r>
          </a:p>
        </p:txBody>
      </p:sp>
    </p:spTree>
    <p:extLst>
      <p:ext uri="{BB962C8B-B14F-4D97-AF65-F5344CB8AC3E}">
        <p14:creationId xmlns:p14="http://schemas.microsoft.com/office/powerpoint/2010/main" val="110484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9451F-1647-EC9B-773D-A94A59B31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Can We Pray to Jesus?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94865-9EB6-134B-9A56-74D7D4125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8191645" cy="44342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Direct Teaching That We Can Pray to Jesus: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FFFF00"/>
                </a:solidFill>
              </a:rPr>
              <a:t>John 14:14</a:t>
            </a:r>
          </a:p>
        </p:txBody>
      </p:sp>
    </p:spTree>
    <p:extLst>
      <p:ext uri="{BB962C8B-B14F-4D97-AF65-F5344CB8AC3E}">
        <p14:creationId xmlns:p14="http://schemas.microsoft.com/office/powerpoint/2010/main" val="409844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CA72677B-2F8C-4192-8EBE-D360BE3B20F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187</TotalTime>
  <Words>533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Retrospect</vt:lpstr>
      <vt:lpstr>PowerPoint Presentation</vt:lpstr>
      <vt:lpstr>Can We Pray to Jesus?</vt:lpstr>
      <vt:lpstr>Can We Pray to Jesus?</vt:lpstr>
      <vt:lpstr>Can We Pray to Jesus?</vt:lpstr>
      <vt:lpstr>Can We Pray to Jesus?</vt:lpstr>
      <vt:lpstr>Can We Pray to Jesus?</vt:lpstr>
      <vt:lpstr>Can We Pray to Jesus?</vt:lpstr>
      <vt:lpstr>Can We Pray to Jesus?</vt:lpstr>
      <vt:lpstr>Can We Pray to Jesus?</vt:lpstr>
      <vt:lpstr>Can We Pray to Jesus?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5</cp:revision>
  <dcterms:created xsi:type="dcterms:W3CDTF">2023-03-27T18:33:45Z</dcterms:created>
  <dcterms:modified xsi:type="dcterms:W3CDTF">2023-04-02T22:30:31Z</dcterms:modified>
</cp:coreProperties>
</file>