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3333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65D0-DBE7-7BD5-3926-F905F19BA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F1272-CDA0-BA12-9970-27E85D5A3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7F49A-5321-F4C6-7598-A1DF5151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BBE49-B980-4C66-A8DF-F063DD896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12D3B-F662-A1BC-7605-D414726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597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9E02-9A8D-3633-DD6F-38CC6DA5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805BC-4202-B48F-5B8B-C5AE0CC28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DB053-3826-371A-B018-812DE213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47D94-5207-6BD1-79A9-AA10F4D3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6CAC5-37DE-F4B8-818E-38B5D5B4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486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3EB01A-1167-D26E-F5A1-5633B95C1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3B8B0-B0E6-DA20-67DC-CB6F065C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4E844-2AD6-FDFD-2C7D-73BA167B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43955-A04E-5769-2791-29A2BC31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F1491-6C66-3E2C-FBB7-67BAFD51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4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CB453-E478-F604-BF51-08D3DA65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F3F5-6BC3-55FD-0E1A-23DB911AA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9EAC8-078C-366B-05AA-C6B91A33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BB986-5849-DB23-5C2F-ED90826C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35F5-8D41-693B-2019-7B9361D2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50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2EECE-4AD0-060B-7DAF-2E8A866C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3E75-02A3-7172-1364-79F04A937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240E6-AD2C-08D6-7D24-A76318CE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5C01D-E644-42C6-6282-991E67DC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AE70B-D184-F2AE-5D89-A7F96B09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68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5C637-D013-25FE-21D6-A9F4F41B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A3841-1ECC-FEA6-6C59-D1D8B4D1D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84A2A-E106-03D0-D455-F2F57547B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6F84F-4803-0B80-7710-0187D6E3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F75F6-8BEC-F576-4C00-3E4D707D7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B0AF9-3B09-FEEE-4BAD-55C35784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23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DFB3-DB54-9080-9234-9139C0FFF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26000-CFA7-4099-C990-921E6FB44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1CC65-DDB3-AB00-A7B3-8979EE5B1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16BA9-5817-F59E-6323-4223F3BB4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F848BD-301E-C1CA-F8C2-DCD39BA5F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5A7B6-C8D1-6D28-2A75-C0C91164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06A2B-8958-DEB1-8005-2535D9CF2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53E936-9A8C-1A55-8C6B-9086005F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688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55D6-8511-499C-69D6-78D4AE24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DD396C-44AB-6829-3051-10A5FDF8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C0337-5ECB-9F37-3E04-3113C288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426F2-43E9-93B1-1819-6268102D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42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D9B5B-B9D7-7056-EC0F-A8168086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D0E5E-FCE9-D6FD-C9D8-00344B1BD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C2604-108B-6168-5716-EE438465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17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A3AA-C389-84C3-1A91-71D2353F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FC58-90DA-E794-749A-8AC81C624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50AB0-CD69-A034-CAE4-1F6C1F4EF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E20EB-FB90-6B64-A27D-7ECAAFB18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25881-BDBC-6A7F-D64F-411FBF6A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6927-24E3-0862-FC54-85B9C437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97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C0ADF-FB71-534F-92C2-29F749BB3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05858-60E6-C0AA-C25A-A931DE8EA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E67F8-8924-046A-6554-C5DB88D74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482C1-E84B-8D53-8E98-8440990C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8AD12-0805-6EEE-4976-FEA3E338D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73D08-3013-DC4E-257F-1582BF7D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68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32E43B-DB4A-50D3-BF87-E26E6A752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00AF6-AC55-C3E3-A788-11CC9A2D8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3B646-FACA-D449-0F48-5785A940B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6DA4C-EB62-4B23-AD91-01DA0AC65C8F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5C1E4-4504-8E98-868F-4B6488786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19C96-EFBC-8AC8-CADB-346490D3C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1E10-8C57-4AEE-BFF0-88E0C04E2CA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974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63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F14EBE-D25F-A82F-3DBA-D990DF2DA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3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928171-95DE-AABE-9176-98B8832C3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6CB587D-9D58-064D-453B-077615C0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86" y="356736"/>
            <a:ext cx="7986319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did David get his courage to conquer Goliath?</a:t>
            </a:r>
            <a:endParaRPr lang="es-MX" sz="4000" dirty="0">
              <a:solidFill>
                <a:schemeClr val="bg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3BF13B4-AFE4-FF74-C680-773422198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825625"/>
            <a:ext cx="11174136" cy="4351338"/>
          </a:xfrm>
        </p:spPr>
        <p:txBody>
          <a:bodyPr>
            <a:noAutofit/>
          </a:bodyPr>
          <a:lstStyle/>
          <a:p>
            <a:pPr marR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his own personal experiences.                                               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Sam. 17:31-37</a:t>
            </a: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prepares us for the greater trials of life by having us go through the smaller difficulties. 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1:2-4</a:t>
            </a: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always provides the way to overcome.                      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Cor. 10:13; 2 Pet. 2:7-9 </a:t>
            </a: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showed this confidence in God.                                           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Sam. 17:45-47</a:t>
            </a: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52940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2AD9BA-2BA4-ABD1-5EA0-C0EE2C1E6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CEBF8EB-BAAE-FDE6-C9B7-E0A9C7C4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392" y="365125"/>
            <a:ext cx="704675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battles WE  must face?</a:t>
            </a:r>
            <a:endParaRPr lang="es-MX" sz="4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128C32E-4D25-7384-1625-27F416D89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114" y="1825625"/>
            <a:ext cx="7250886" cy="4351338"/>
          </a:xfrm>
        </p:spPr>
        <p:txBody>
          <a:bodyPr>
            <a:normAutofit/>
          </a:bodyPr>
          <a:lstStyle/>
          <a:p>
            <a:pPr marR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Addictions.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Cor. 6:12;                      </a:t>
            </a:r>
            <a:r>
              <a:rPr lang="en-US" sz="355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Gal. 5:19-21; Eph. 5:18; 1 Cor. 6:9-10 </a:t>
            </a:r>
          </a:p>
          <a:p>
            <a:pPr marR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Stress and anxiety.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Deut. 31:8;              Isa. 26:3; Matt. 26:34; Luke 12:6-7; Phil. 4:6-7 </a:t>
            </a:r>
          </a:p>
          <a:p>
            <a:pPr marR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Pure language. </a:t>
            </a:r>
            <a:r>
              <a:rPr lang="en-US" sz="36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Eph. 4:29; Col. 4:6; James 3:2-12; Prov. 18:21  </a:t>
            </a:r>
          </a:p>
        </p:txBody>
      </p:sp>
    </p:spTree>
    <p:extLst>
      <p:ext uri="{BB962C8B-B14F-4D97-AF65-F5344CB8AC3E}">
        <p14:creationId xmlns:p14="http://schemas.microsoft.com/office/powerpoint/2010/main" val="425496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44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136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Where did David get his courage to conquer Goliath?</vt:lpstr>
      <vt:lpstr>What are some battles WE  must face?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Guillermo Alvarez</dc:creator>
  <cp:lastModifiedBy>Lindsay, Kurt E - (kurtl)</cp:lastModifiedBy>
  <cp:revision>3</cp:revision>
  <cp:lastPrinted>2023-02-11T21:10:56Z</cp:lastPrinted>
  <dcterms:created xsi:type="dcterms:W3CDTF">2023-02-11T19:10:13Z</dcterms:created>
  <dcterms:modified xsi:type="dcterms:W3CDTF">2023-04-30T20:13:01Z</dcterms:modified>
</cp:coreProperties>
</file>