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sldIdLst>
    <p:sldId id="261" r:id="rId4"/>
    <p:sldId id="256" r:id="rId5"/>
    <p:sldId id="257" r:id="rId6"/>
    <p:sldId id="258" r:id="rId7"/>
    <p:sldId id="259" r:id="rId8"/>
    <p:sldId id="279" r:id="rId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F841-C01B-4555-994B-0D3BE1108291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03DE0-3DFC-418B-93F0-CA944C610E5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76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F841-C01B-4555-994B-0D3BE1108291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03DE0-3DFC-418B-93F0-CA944C610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7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F841-C01B-4555-994B-0D3BE1108291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03DE0-3DFC-418B-93F0-CA944C610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5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B90D-4139-4E77-88AA-4BB2B838ECFE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980EF-CBB1-489B-B78F-B381A549410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61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B90D-4139-4E77-88AA-4BB2B838ECFE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980EF-CBB1-489B-B78F-B381A549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3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B90D-4139-4E77-88AA-4BB2B838ECFE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980EF-CBB1-489B-B78F-B381A549410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95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B90D-4139-4E77-88AA-4BB2B838ECFE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980EF-CBB1-489B-B78F-B381A549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2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B90D-4139-4E77-88AA-4BB2B838ECFE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980EF-CBB1-489B-B78F-B381A549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4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B90D-4139-4E77-88AA-4BB2B838ECFE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980EF-CBB1-489B-B78F-B381A549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7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B90D-4139-4E77-88AA-4BB2B838ECFE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980EF-CBB1-489B-B78F-B381A549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5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5DCB90D-4139-4E77-88AA-4BB2B838ECFE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6980EF-CBB1-489B-B78F-B381A549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F841-C01B-4555-994B-0D3BE1108291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03DE0-3DFC-418B-93F0-CA944C610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2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B90D-4139-4E77-88AA-4BB2B838ECFE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980EF-CBB1-489B-B78F-B381A549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6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B90D-4139-4E77-88AA-4BB2B838ECFE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980EF-CBB1-489B-B78F-B381A549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4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B90D-4139-4E77-88AA-4BB2B838ECFE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980EF-CBB1-489B-B78F-B381A549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6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79625"/>
            <a:ext cx="7772400" cy="155575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219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600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fld id="{6C315A1B-5B1F-44C0-BF8D-9229ADF3CA25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362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943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36E3FFD-ED56-4039-9A5A-8FBFECA73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9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315A1B-5B1F-44C0-BF8D-9229ADF3CA25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E3FFD-ED56-4039-9A5A-8FBFECA73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6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315A1B-5B1F-44C0-BF8D-9229ADF3CA25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E3FFD-ED56-4039-9A5A-8FBFECA73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5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5240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315A1B-5B1F-44C0-BF8D-9229ADF3CA25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E3FFD-ED56-4039-9A5A-8FBFECA73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9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315A1B-5B1F-44C0-BF8D-9229ADF3CA25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E3FFD-ED56-4039-9A5A-8FBFECA73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315A1B-5B1F-44C0-BF8D-9229ADF3CA25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E3FFD-ED56-4039-9A5A-8FBFECA73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3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315A1B-5B1F-44C0-BF8D-9229ADF3CA25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E3FFD-ED56-4039-9A5A-8FBFECA73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4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F841-C01B-4555-994B-0D3BE1108291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03DE0-3DFC-418B-93F0-CA944C610E5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09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315A1B-5B1F-44C0-BF8D-9229ADF3CA25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E3FFD-ED56-4039-9A5A-8FBFECA73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9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315A1B-5B1F-44C0-BF8D-9229ADF3CA25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E3FFD-ED56-4039-9A5A-8FBFECA73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1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315A1B-5B1F-44C0-BF8D-9229ADF3CA25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E3FFD-ED56-4039-9A5A-8FBFECA73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0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06363"/>
            <a:ext cx="2000250" cy="59896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06363"/>
            <a:ext cx="5848350" cy="59896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315A1B-5B1F-44C0-BF8D-9229ADF3CA25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E3FFD-ED56-4039-9A5A-8FBFECA73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1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F841-C01B-4555-994B-0D3BE1108291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03DE0-3DFC-418B-93F0-CA944C610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1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F841-C01B-4555-994B-0D3BE1108291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03DE0-3DFC-418B-93F0-CA944C610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4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F841-C01B-4555-994B-0D3BE1108291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03DE0-3DFC-418B-93F0-CA944C610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3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F841-C01B-4555-994B-0D3BE1108291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03DE0-3DFC-418B-93F0-CA944C610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6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E30F841-C01B-4555-994B-0D3BE1108291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C03DE0-3DFC-418B-93F0-CA944C610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4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F841-C01B-4555-994B-0D3BE1108291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03DE0-3DFC-418B-93F0-CA944C610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5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E30F841-C01B-4555-994B-0D3BE1108291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9C03DE0-3DFC-418B-93F0-CA944C610E5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77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5DCB90D-4139-4E77-88AA-4BB2B838ECFE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96980EF-CBB1-489B-B78F-B381A549410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90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06363"/>
            <a:ext cx="8001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24000"/>
            <a:ext cx="800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09800" y="6248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6C315A1B-5B1F-44C0-BF8D-9229ADF3CA25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2400" y="62484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F36E3FFD-ED56-4039-9A5A-8FBFECA73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59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782E24-339D-39BF-D5AB-2AF307D8D357}"/>
              </a:ext>
            </a:extLst>
          </p:cNvPr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09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96DC-8FD1-F89F-4EA3-30BB6E81F9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637F19-BAF5-CF8B-52D5-D76EDD6E10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083846B-B43F-33A0-76E0-6DA7CDB9F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0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C150-6566-032A-5710-EABEA2BBB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When You Are Mistaken: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Acts 19:1-10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56D99-6C6B-662C-CFA4-A0C395046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 Some Disciples at Ephesus: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Acts 19:1-4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Found some disciples.   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V.1</a:t>
            </a:r>
            <a:r>
              <a:rPr lang="en-US" sz="3200" b="1" dirty="0">
                <a:solidFill>
                  <a:schemeClr val="tx1"/>
                </a:solidFill>
              </a:rPr>
              <a:t> (</a:t>
            </a:r>
            <a:r>
              <a:rPr lang="en-US" sz="3200" b="1" dirty="0">
                <a:solidFill>
                  <a:srgbClr val="FF0000"/>
                </a:solidFill>
              </a:rPr>
              <a:t>Acts 18:18-28; 1 Cor. 3:6</a:t>
            </a:r>
            <a:r>
              <a:rPr lang="en-US" sz="3200" b="1" dirty="0">
                <a:solidFill>
                  <a:schemeClr val="tx1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“Did to receive the Spirit?”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vv.2-3; Acts 2:38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John’s baptism pointed to Jesus.                     </a:t>
            </a:r>
            <a:r>
              <a:rPr lang="en-US" sz="3200" b="1" dirty="0">
                <a:solidFill>
                  <a:srgbClr val="FF0000"/>
                </a:solidFill>
              </a:rPr>
              <a:t>v.4; Matt. 3:11-12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83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C150-6566-032A-5710-EABEA2BBB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When You Are Mistaken: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Acts 19:1-10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56D99-6C6B-662C-CFA4-A0C395046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 When They Heard </a:t>
            </a:r>
            <a:r>
              <a:rPr lang="en-US" sz="3200" b="1" i="1" dirty="0">
                <a:solidFill>
                  <a:schemeClr val="tx1"/>
                </a:solidFill>
              </a:rPr>
              <a:t>This</a:t>
            </a:r>
            <a:r>
              <a:rPr lang="en-US" sz="3200" b="1" dirty="0">
                <a:solidFill>
                  <a:schemeClr val="tx1"/>
                </a:solidFill>
              </a:rPr>
              <a:t>: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Acts 19:5-7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What did they conclude? </a:t>
            </a:r>
            <a:r>
              <a:rPr lang="en-US" sz="3200" b="1" dirty="0">
                <a:solidFill>
                  <a:srgbClr val="FF0000"/>
                </a:solidFill>
              </a:rPr>
              <a:t>v.5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Humility is fundamental to not only becoming a Christians but being a Christian. </a:t>
            </a:r>
            <a:r>
              <a:rPr lang="en-US" sz="3200" b="1" dirty="0">
                <a:solidFill>
                  <a:srgbClr val="FF0000"/>
                </a:solidFill>
              </a:rPr>
              <a:t>Cf. Matt.5:3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They then received spiritual gifts.                        </a:t>
            </a:r>
            <a:r>
              <a:rPr lang="en-US" sz="3200" b="1" dirty="0">
                <a:solidFill>
                  <a:srgbClr val="FF0000"/>
                </a:solidFill>
              </a:rPr>
              <a:t>v.6 cf. Acts 8:14-17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2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C150-6566-032A-5710-EABEA2BBB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When You Are Mistaken: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Acts 19:1-10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56D99-6C6B-662C-CFA4-A0C395046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845733"/>
            <a:ext cx="7803456" cy="452056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 What Can Happen When You Change Your Mind: </a:t>
            </a:r>
            <a:r>
              <a:rPr lang="en-US" sz="3200" b="1" dirty="0">
                <a:solidFill>
                  <a:srgbClr val="FF0000"/>
                </a:solidFill>
              </a:rPr>
              <a:t>Acts 19:8-10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A church is started at Ephesus. </a:t>
            </a:r>
            <a:r>
              <a:rPr lang="en-US" sz="3200" b="1" dirty="0">
                <a:solidFill>
                  <a:srgbClr val="FF0000"/>
                </a:solidFill>
              </a:rPr>
              <a:t>v.7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Paul can labor for 2 years and 3 months. </a:t>
            </a:r>
            <a:r>
              <a:rPr lang="en-US" sz="3200" b="1" dirty="0">
                <a:solidFill>
                  <a:srgbClr val="FF0000"/>
                </a:solidFill>
              </a:rPr>
              <a:t>vv.8-10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The </a:t>
            </a:r>
            <a:r>
              <a:rPr lang="en-US" sz="3200" b="1" u="sng" dirty="0">
                <a:solidFill>
                  <a:schemeClr val="tx1"/>
                </a:solidFill>
              </a:rPr>
              <a:t>whole</a:t>
            </a:r>
            <a:r>
              <a:rPr lang="en-US" sz="3200" b="1" dirty="0">
                <a:solidFill>
                  <a:schemeClr val="tx1"/>
                </a:solidFill>
              </a:rPr>
              <a:t> providence of Asia hears the Gospel. </a:t>
            </a:r>
            <a:r>
              <a:rPr lang="en-US" sz="3200" b="1" dirty="0">
                <a:solidFill>
                  <a:srgbClr val="FF0000"/>
                </a:solidFill>
              </a:rPr>
              <a:t>v.10b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When you find yourself mistaken, change your mind. </a:t>
            </a:r>
            <a:r>
              <a:rPr lang="en-US" sz="3200" b="1" dirty="0">
                <a:solidFill>
                  <a:srgbClr val="FF0000"/>
                </a:solidFill>
              </a:rPr>
              <a:t>Acts 17:30</a:t>
            </a:r>
          </a:p>
        </p:txBody>
      </p:sp>
    </p:spTree>
    <p:extLst>
      <p:ext uri="{BB962C8B-B14F-4D97-AF65-F5344CB8AC3E}">
        <p14:creationId xmlns:p14="http://schemas.microsoft.com/office/powerpoint/2010/main" val="76954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436563"/>
            <a:ext cx="91440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must I do to be saved? </a:t>
            </a:r>
            <a:r>
              <a:rPr kumimoji="0" lang="en-US" sz="35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Acts 16:30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2706" y="1503363"/>
            <a:ext cx="8458200" cy="4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Believe in Jesus; 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John 8:24</a:t>
            </a: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Repent of Sins; 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Luke 13:3; 5</a:t>
            </a:r>
          </a:p>
          <a:p>
            <a:pPr marL="91440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Confess our Faith in Christ;                       	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Matt. 10:32-33</a:t>
            </a:r>
          </a:p>
          <a:p>
            <a:pPr marL="1371600" marR="0" lvl="3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Be Baptized for the Remission Of Sins; 	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Mark 16:16; Acts 2:38</a:t>
            </a:r>
          </a:p>
        </p:txBody>
      </p:sp>
      <p:pic>
        <p:nvPicPr>
          <p:cNvPr id="6" name="Picture 19" descr="C:\Documents and Settings\Owner\Local Settings\Temporary Internet Files\Content.IE5\NRH1HLDI\MCj032690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2672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 descr="C:\Documents and Settings\Owner\Local Settings\Temporary Internet Files\Content.IE5\NRH1HLDI\MCj032690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371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Nightfall design template">
  <a:themeElements>
    <a:clrScheme name="Office Theme 12">
      <a:dk1>
        <a:srgbClr val="003366"/>
      </a:dk1>
      <a:lt1>
        <a:srgbClr val="FFFFFF"/>
      </a:lt1>
      <a:dk2>
        <a:srgbClr val="0000FF"/>
      </a:dk2>
      <a:lt2>
        <a:srgbClr val="CCECFF"/>
      </a:lt2>
      <a:accent1>
        <a:srgbClr val="3366CC"/>
      </a:accent1>
      <a:accent2>
        <a:srgbClr val="004570"/>
      </a:accent2>
      <a:accent3>
        <a:srgbClr val="AAAAFF"/>
      </a:accent3>
      <a:accent4>
        <a:srgbClr val="DADADA"/>
      </a:accent4>
      <a:accent5>
        <a:srgbClr val="ADB8E2"/>
      </a:accent5>
      <a:accent6>
        <a:srgbClr val="003E65"/>
      </a:accent6>
      <a:hlink>
        <a:srgbClr val="99CCFF"/>
      </a:hlink>
      <a:folHlink>
        <a:srgbClr val="FFE701"/>
      </a:folHlink>
    </a:clrScheme>
    <a:fontScheme name="Office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336699"/>
        </a:dk1>
        <a:lt1>
          <a:srgbClr val="FFFFFF"/>
        </a:lt1>
        <a:dk2>
          <a:srgbClr val="969696"/>
        </a:dk2>
        <a:lt2>
          <a:srgbClr val="E3EBF1"/>
        </a:lt2>
        <a:accent1>
          <a:srgbClr val="003399"/>
        </a:accent1>
        <a:accent2>
          <a:srgbClr val="59A7E1"/>
        </a:accent2>
        <a:accent3>
          <a:srgbClr val="C9C9C9"/>
        </a:accent3>
        <a:accent4>
          <a:srgbClr val="DADADA"/>
        </a:accent4>
        <a:accent5>
          <a:srgbClr val="AAADCA"/>
        </a:accent5>
        <a:accent6>
          <a:srgbClr val="5097CC"/>
        </a:accent6>
        <a:hlink>
          <a:srgbClr val="66CCFF"/>
        </a:hlink>
        <a:folHlink>
          <a:srgbClr val="F8F8F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2D2015"/>
        </a:dk1>
        <a:lt1>
          <a:srgbClr val="FFFFFF"/>
        </a:lt1>
        <a:dk2>
          <a:srgbClr val="A17A4B"/>
        </a:dk2>
        <a:lt2>
          <a:srgbClr val="DFC08D"/>
        </a:lt2>
        <a:accent1>
          <a:srgbClr val="8C7B70"/>
        </a:accent1>
        <a:accent2>
          <a:srgbClr val="354FBB"/>
        </a:accent2>
        <a:accent3>
          <a:srgbClr val="CDBEB1"/>
        </a:accent3>
        <a:accent4>
          <a:srgbClr val="DADADA"/>
        </a:accent4>
        <a:accent5>
          <a:srgbClr val="C5BFBB"/>
        </a:accent5>
        <a:accent6>
          <a:srgbClr val="2F47A9"/>
        </a:accent6>
        <a:hlink>
          <a:srgbClr val="CCB400"/>
        </a:hlink>
        <a:folHlink>
          <a:srgbClr val="BEC9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777777"/>
        </a:dk1>
        <a:lt1>
          <a:srgbClr val="FFFFFF"/>
        </a:lt1>
        <a:dk2>
          <a:srgbClr val="A1A496"/>
        </a:dk2>
        <a:lt2>
          <a:srgbClr val="D1D1CB"/>
        </a:lt2>
        <a:accent1>
          <a:srgbClr val="909082"/>
        </a:accent1>
        <a:accent2>
          <a:srgbClr val="6484C4"/>
        </a:accent2>
        <a:accent3>
          <a:srgbClr val="CDCFC9"/>
        </a:accent3>
        <a:accent4>
          <a:srgbClr val="DADADA"/>
        </a:accent4>
        <a:accent5>
          <a:srgbClr val="C6C6C1"/>
        </a:accent5>
        <a:accent6>
          <a:srgbClr val="5A77B1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E3E5C"/>
        </a:dk1>
        <a:lt1>
          <a:srgbClr val="FFFFFF"/>
        </a:lt1>
        <a:dk2>
          <a:srgbClr val="819DC5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C1CCDF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5A58"/>
        </a:dk1>
        <a:lt1>
          <a:srgbClr val="99CCFF"/>
        </a:lt1>
        <a:dk2>
          <a:srgbClr val="0099CC"/>
        </a:dk2>
        <a:lt2>
          <a:srgbClr val="CCECFF"/>
        </a:lt2>
        <a:accent1>
          <a:srgbClr val="256487"/>
        </a:accent1>
        <a:accent2>
          <a:srgbClr val="6D6FC7"/>
        </a:accent2>
        <a:accent3>
          <a:srgbClr val="AACAE2"/>
        </a:accent3>
        <a:accent4>
          <a:srgbClr val="82AEDA"/>
        </a:accent4>
        <a:accent5>
          <a:srgbClr val="ACB8C3"/>
        </a:accent5>
        <a:accent6>
          <a:srgbClr val="6264B4"/>
        </a:accent6>
        <a:hlink>
          <a:srgbClr val="85A8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B2B2B2"/>
        </a:dk1>
        <a:lt1>
          <a:srgbClr val="DEF6F1"/>
        </a:lt1>
        <a:dk2>
          <a:srgbClr val="FFFFFF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979797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C8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777777"/>
        </a:dk1>
        <a:lt1>
          <a:srgbClr val="CCFFFF"/>
        </a:lt1>
        <a:dk2>
          <a:srgbClr val="CCECFF"/>
        </a:dk2>
        <a:lt2>
          <a:srgbClr val="99CCFF"/>
        </a:lt2>
        <a:accent1>
          <a:srgbClr val="99CCFF"/>
        </a:accent1>
        <a:accent2>
          <a:srgbClr val="003399"/>
        </a:accent2>
        <a:accent3>
          <a:srgbClr val="E2F4FF"/>
        </a:accent3>
        <a:accent4>
          <a:srgbClr val="AEDADA"/>
        </a:accent4>
        <a:accent5>
          <a:srgbClr val="CAE2FF"/>
        </a:accent5>
        <a:accent6>
          <a:srgbClr val="002D8A"/>
        </a:accent6>
        <a:hlink>
          <a:srgbClr val="FF5050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F8F8F8"/>
        </a:dk1>
        <a:lt1>
          <a:srgbClr val="FFFFFF"/>
        </a:lt1>
        <a:dk2>
          <a:srgbClr val="DDDDDD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D4D4D4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5C1F00"/>
        </a:dk1>
        <a:lt1>
          <a:srgbClr val="FFF8EB"/>
        </a:lt1>
        <a:dk2>
          <a:srgbClr val="FFEBD7"/>
        </a:dk2>
        <a:lt2>
          <a:srgbClr val="FFFFF7"/>
        </a:lt2>
        <a:accent1>
          <a:srgbClr val="CC3300"/>
        </a:accent1>
        <a:accent2>
          <a:srgbClr val="BE7960"/>
        </a:accent2>
        <a:accent3>
          <a:srgbClr val="FFF3E8"/>
        </a:accent3>
        <a:accent4>
          <a:srgbClr val="DAD4C9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969696"/>
        </a:dk1>
        <a:lt1>
          <a:srgbClr val="F8F8F8"/>
        </a:lt1>
        <a:dk2>
          <a:srgbClr val="DDDDDD"/>
        </a:dk2>
        <a:lt2>
          <a:srgbClr val="CC9900"/>
        </a:lt2>
        <a:accent1>
          <a:srgbClr val="DFBB05"/>
        </a:accent1>
        <a:accent2>
          <a:srgbClr val="FF9966"/>
        </a:accent2>
        <a:accent3>
          <a:srgbClr val="EBEBEB"/>
        </a:accent3>
        <a:accent4>
          <a:srgbClr val="D4D4D4"/>
        </a:accent4>
        <a:accent5>
          <a:srgbClr val="ECDAAA"/>
        </a:accent5>
        <a:accent6>
          <a:srgbClr val="E78A5C"/>
        </a:accent6>
        <a:hlink>
          <a:srgbClr val="CC3300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808080"/>
        </a:dk1>
        <a:lt1>
          <a:srgbClr val="F8F8F8"/>
        </a:lt1>
        <a:dk2>
          <a:srgbClr val="EAEAEA"/>
        </a:dk2>
        <a:lt2>
          <a:srgbClr val="FFFFFF"/>
        </a:lt2>
        <a:accent1>
          <a:srgbClr val="99CCFF"/>
        </a:accent1>
        <a:accent2>
          <a:srgbClr val="9999FF"/>
        </a:accent2>
        <a:accent3>
          <a:srgbClr val="F3F3F3"/>
        </a:accent3>
        <a:accent4>
          <a:srgbClr val="D4D4D4"/>
        </a:accent4>
        <a:accent5>
          <a:srgbClr val="CAE2FF"/>
        </a:accent5>
        <a:accent6>
          <a:srgbClr val="8A8AE7"/>
        </a:accent6>
        <a:hlink>
          <a:srgbClr val="3333CC"/>
        </a:hlink>
        <a:folHlink>
          <a:srgbClr val="8927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003366"/>
        </a:dk1>
        <a:lt1>
          <a:srgbClr val="FFFFFF"/>
        </a:lt1>
        <a:dk2>
          <a:srgbClr val="0000FF"/>
        </a:dk2>
        <a:lt2>
          <a:srgbClr val="CCECFF"/>
        </a:lt2>
        <a:accent1>
          <a:srgbClr val="3366CC"/>
        </a:accent1>
        <a:accent2>
          <a:srgbClr val="004570"/>
        </a:accent2>
        <a:accent3>
          <a:srgbClr val="AAAAFF"/>
        </a:accent3>
        <a:accent4>
          <a:srgbClr val="DADADA"/>
        </a:accent4>
        <a:accent5>
          <a:srgbClr val="ADB8E2"/>
        </a:accent5>
        <a:accent6>
          <a:srgbClr val="003E65"/>
        </a:accent6>
        <a:hlink>
          <a:srgbClr val="99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808080"/>
        </a:dk1>
        <a:lt1>
          <a:srgbClr val="FFFFFF"/>
        </a:lt1>
        <a:dk2>
          <a:srgbClr val="CCCCFF"/>
        </a:dk2>
        <a:lt2>
          <a:srgbClr val="F8F8F8"/>
        </a:lt2>
        <a:accent1>
          <a:srgbClr val="85ADDD"/>
        </a:accent1>
        <a:accent2>
          <a:srgbClr val="333399"/>
        </a:accent2>
        <a:accent3>
          <a:srgbClr val="E2E2FF"/>
        </a:accent3>
        <a:accent4>
          <a:srgbClr val="DADADA"/>
        </a:accent4>
        <a:accent5>
          <a:srgbClr val="C2D3EB"/>
        </a:accent5>
        <a:accent6>
          <a:srgbClr val="2D2D8A"/>
        </a:accent6>
        <a:hlink>
          <a:srgbClr val="0250C2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167</TotalTime>
  <Words>230</Words>
  <Application>Microsoft Office PowerPoint</Application>
  <PresentationFormat>On-screen Show (4:3)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Wingdings</vt:lpstr>
      <vt:lpstr>Retrospect</vt:lpstr>
      <vt:lpstr>1_Retrospect</vt:lpstr>
      <vt:lpstr>Nightfall design template</vt:lpstr>
      <vt:lpstr>PowerPoint Presentation</vt:lpstr>
      <vt:lpstr>PowerPoint Presentation</vt:lpstr>
      <vt:lpstr>When You Are Mistaken: Acts 19:1-10</vt:lpstr>
      <vt:lpstr>When You Are Mistaken: Acts 19:1-10</vt:lpstr>
      <vt:lpstr>When You Are Mistaken: Acts 19:1-10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Brenden Ashby</dc:creator>
  <cp:lastModifiedBy>Brenden Ashby</cp:lastModifiedBy>
  <cp:revision>6</cp:revision>
  <cp:lastPrinted>2023-05-09T17:08:35Z</cp:lastPrinted>
  <dcterms:created xsi:type="dcterms:W3CDTF">2023-05-08T21:19:05Z</dcterms:created>
  <dcterms:modified xsi:type="dcterms:W3CDTF">2023-05-09T17:28:23Z</dcterms:modified>
</cp:coreProperties>
</file>