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0"/>
  </p:notesMasterIdLst>
  <p:handoutMasterIdLst>
    <p:handoutMasterId r:id="rId11"/>
  </p:handoutMasterIdLst>
  <p:sldIdLst>
    <p:sldId id="272" r:id="rId5"/>
    <p:sldId id="267" r:id="rId6"/>
    <p:sldId id="270" r:id="rId7"/>
    <p:sldId id="273" r:id="rId8"/>
    <p:sldId id="274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9" autoAdjust="0"/>
    <p:restoredTop sz="94599" autoAdjust="0"/>
  </p:normalViewPr>
  <p:slideViewPr>
    <p:cSldViewPr>
      <p:cViewPr varScale="1">
        <p:scale>
          <a:sx n="104" d="100"/>
          <a:sy n="104" d="100"/>
        </p:scale>
        <p:origin x="1356" y="114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5/11/2023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5/11/2023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847" y="3657124"/>
            <a:ext cx="707429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tx2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5/11/2023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5/11/2023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5/11/2023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5/11/2023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990600"/>
            <a:ext cx="7010399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1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3733800"/>
            <a:ext cx="7010399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5/11/2023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2455976" y="3475736"/>
            <a:ext cx="4232051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 baseline="0"/>
            </a:lvl8pPr>
            <a:lvl9pPr>
              <a:defRPr sz="135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5/11/2023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4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5/11/2023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5/11/2023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5/11/2023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5/11/2023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16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5/11/2023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ounded Rectangle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5/11/2023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983" rtl="0" eaLnBrk="1" latinLnBrk="0" hangingPunct="1">
        <a:spcBef>
          <a:spcPct val="0"/>
        </a:spcBef>
        <a:buNone/>
        <a:defRPr sz="2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215" indent="-185215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90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37964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64338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713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17087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43461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69836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6210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D91EA1-593E-81FE-CEED-00C051DFF9B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9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loor, chair, indoor, room&#10;&#10;Description automatically generated">
            <a:extLst>
              <a:ext uri="{FF2B5EF4-FFF2-40B4-BE49-F238E27FC236}">
                <a16:creationId xmlns:a16="http://schemas.microsoft.com/office/drawing/2014/main" id="{40D361B2-7755-2A92-640F-11EBD3E96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295400"/>
            <a:ext cx="3886200" cy="1625599"/>
          </a:xfrm>
          <a:solidFill>
            <a:schemeClr val="accent1">
              <a:lumMod val="50000"/>
              <a:alpha val="30000"/>
            </a:schemeClr>
          </a:solidFill>
        </p:spPr>
        <p:txBody>
          <a:bodyPr anchor="ctr">
            <a:normAutofit/>
          </a:bodyPr>
          <a:lstStyle/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How to Teach</a:t>
            </a:r>
            <a:b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</a:b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Ephesians 4:15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2471B-080A-4786-977B-288B26F3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1800"/>
            <a:ext cx="7620000" cy="12446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How to Teach: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Ephesians 4:15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B104-C1ED-4085-A626-E0CB62A4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3400"/>
            <a:ext cx="8229600" cy="45212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What Is Teaching?</a:t>
            </a:r>
          </a:p>
          <a:p>
            <a:pPr lvl="1"/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Teaching at its most basic level is to “cause to know something” (Merriam-Webster).</a:t>
            </a:r>
          </a:p>
          <a:p>
            <a:pPr lvl="1"/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Christianity is a teaching religion.               </a:t>
            </a:r>
            <a:r>
              <a:rPr lang="en-US" sz="3000" b="1" dirty="0">
                <a:solidFill>
                  <a:srgbClr val="FF0000"/>
                </a:solidFill>
              </a:rPr>
              <a:t>Mark 4:1; Matt. 28:19-20</a:t>
            </a:r>
          </a:p>
          <a:p>
            <a:pPr lvl="1"/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Every Christian is to be involved in teaching. </a:t>
            </a:r>
            <a:r>
              <a:rPr lang="en-US" sz="3000" b="1" dirty="0">
                <a:solidFill>
                  <a:srgbClr val="FF0000"/>
                </a:solidFill>
              </a:rPr>
              <a:t>Acts 8:4; Heb. 5:11</a:t>
            </a:r>
          </a:p>
          <a:p>
            <a:pPr lvl="1"/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 goal of all teaching is a transformative knowledge of God. </a:t>
            </a:r>
            <a:r>
              <a:rPr lang="en-US" sz="3000" b="1" dirty="0">
                <a:solidFill>
                  <a:srgbClr val="FF0000"/>
                </a:solidFill>
              </a:rPr>
              <a:t>Eph. 4:11-16</a:t>
            </a:r>
          </a:p>
        </p:txBody>
      </p:sp>
    </p:spTree>
    <p:extLst>
      <p:ext uri="{BB962C8B-B14F-4D97-AF65-F5344CB8AC3E}">
        <p14:creationId xmlns:p14="http://schemas.microsoft.com/office/powerpoint/2010/main" val="381761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2471B-080A-4786-977B-288B26F3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1800"/>
            <a:ext cx="7620000" cy="12446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How to Teach: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Ephesians 4:15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B104-C1ED-4085-A626-E0CB62A4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3400"/>
            <a:ext cx="8229600" cy="45212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How To Teach Well:</a:t>
            </a:r>
          </a:p>
          <a:p>
            <a:pPr lvl="1"/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Embody the teaching.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2 Tim. 2:24-26; 1 Cor. 11:1</a:t>
            </a:r>
          </a:p>
          <a:p>
            <a:pPr lvl="1"/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Know your audience.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Acts 2:14-16; 8:29-35; 17:22</a:t>
            </a:r>
          </a:p>
          <a:p>
            <a:pPr lvl="1"/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Prepare well. </a:t>
            </a:r>
            <a:r>
              <a:rPr lang="en-US" sz="3200" b="1" dirty="0">
                <a:solidFill>
                  <a:srgbClr val="FF0000"/>
                </a:solidFill>
              </a:rPr>
              <a:t>Luke 14:28-30</a:t>
            </a:r>
          </a:p>
          <a:p>
            <a:pPr lvl="1"/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Share what you know in love.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Neh. 8:8; Eph. 4:15</a:t>
            </a:r>
          </a:p>
          <a:p>
            <a:pPr lvl="1"/>
            <a:endParaRPr lang="en-US" sz="3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5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2471B-080A-4786-977B-288B26F3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1800"/>
            <a:ext cx="7620000" cy="12446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How to Teach: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Ephesians 4:15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B104-C1ED-4085-A626-E0CB62A4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3400"/>
            <a:ext cx="8229600" cy="45212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Practical Tips for Teaching:</a:t>
            </a:r>
          </a:p>
          <a:p>
            <a:pPr lvl="1"/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Remember teaching is a privilege not a right. Some forget this!</a:t>
            </a:r>
          </a:p>
          <a:p>
            <a:pPr lvl="1"/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Good Bible teaching starts with good Bible reading/studying. </a:t>
            </a:r>
            <a:r>
              <a:rPr lang="en-US" sz="3200" b="1" dirty="0">
                <a:solidFill>
                  <a:srgbClr val="FF0000"/>
                </a:solidFill>
              </a:rPr>
              <a:t>2 Tim. 2:15</a:t>
            </a:r>
          </a:p>
          <a:p>
            <a:pPr lvl="1"/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Re-read and re-study for each class.</a:t>
            </a:r>
          </a:p>
          <a:p>
            <a:pPr lvl="1"/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Prepare for Bible class like </a:t>
            </a:r>
            <a:r>
              <a:rPr lang="en-US" sz="3200" b="1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you are teaching</a:t>
            </a:r>
            <a:r>
              <a:rPr lang="en-US" sz="3200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200" b="1" dirty="0">
                <a:solidFill>
                  <a:srgbClr val="FF0000"/>
                </a:solidFill>
              </a:rPr>
              <a:t>Heb. 5:11</a:t>
            </a:r>
          </a:p>
          <a:p>
            <a:pPr lvl="1"/>
            <a:endParaRPr lang="en-US" sz="3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/>
            <a:endParaRPr lang="en-US" sz="3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1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TF02801059</Template>
  <TotalTime>859</TotalTime>
  <Words>189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Constantia</vt:lpstr>
      <vt:lpstr>Books Classic 16x9</vt:lpstr>
      <vt:lpstr>PowerPoint Presentation</vt:lpstr>
      <vt:lpstr>How to Teach Ephesians 4:15</vt:lpstr>
      <vt:lpstr>How to Teach: Ephesians 4:15</vt:lpstr>
      <vt:lpstr>How to Teach: Ephesians 4:15</vt:lpstr>
      <vt:lpstr>How to Teach: Ephesians 4:15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Discipline of Study 2 Timothy 2:15</dc:title>
  <dc:creator>Brenden Ashby</dc:creator>
  <cp:lastModifiedBy>Brenden Ashby</cp:lastModifiedBy>
  <cp:revision>12</cp:revision>
  <cp:lastPrinted>2023-05-11T23:54:54Z</cp:lastPrinted>
  <dcterms:created xsi:type="dcterms:W3CDTF">2019-09-07T22:30:53Z</dcterms:created>
  <dcterms:modified xsi:type="dcterms:W3CDTF">2023-05-11T23:54:55Z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