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17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58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3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544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6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92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0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9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952159-A792-4D34-945B-4B49E4A3786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24D3CA-3CC4-4942-88B4-1EB2D0E3012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37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E8911E-B5EB-795C-B956-3F62B652F684}"/>
              </a:ext>
            </a:extLst>
          </p:cNvPr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7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FAD6-493D-B1DD-CE4B-CD61401846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861E9-2DA5-F557-BB76-6E9DA09C28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, font&#10;&#10;Description automatically generated">
            <a:extLst>
              <a:ext uri="{FF2B5EF4-FFF2-40B4-BE49-F238E27FC236}">
                <a16:creationId xmlns:a16="http://schemas.microsoft.com/office/drawing/2014/main" id="{1908B7C1-35B8-B83C-4B18-7B237E78AA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44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236A-53C0-34F2-A517-0E15E024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The Strengthening Power of Faithfulness: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Thessalonians 1:1-10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9B1A8-D44E-DCFD-8AF3-680F0B5E6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3307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Faithfulness Is Active Participation:                    </a:t>
            </a:r>
            <a:r>
              <a:rPr lang="en-US" sz="3200" b="1" dirty="0">
                <a:solidFill>
                  <a:srgbClr val="FF0000"/>
                </a:solidFill>
              </a:rPr>
              <a:t>1 Thess. 1:1-5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Always giving thanks for you.                          </a:t>
            </a:r>
            <a:r>
              <a:rPr lang="en-US" sz="3200" b="1" dirty="0">
                <a:solidFill>
                  <a:srgbClr val="FF0000"/>
                </a:solidFill>
              </a:rPr>
              <a:t>vv.1-2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Remembering your work, labor, and endurance. </a:t>
            </a:r>
            <a:r>
              <a:rPr lang="en-US" sz="3200" b="1" dirty="0">
                <a:solidFill>
                  <a:srgbClr val="FF0000"/>
                </a:solidFill>
              </a:rPr>
              <a:t>v.3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Knowing God’s choice of you.                          </a:t>
            </a:r>
            <a:r>
              <a:rPr lang="en-US" sz="3200" b="1" dirty="0">
                <a:solidFill>
                  <a:srgbClr val="FF0000"/>
                </a:solidFill>
              </a:rPr>
              <a:t>vv.4-5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4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236A-53C0-34F2-A517-0E15E024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The Strengthening Power of Faithfulness: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Thessalonians 1:1-10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9B1A8-D44E-DCFD-8AF3-680F0B5E6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Faithfulness Strengthens By Example:                    </a:t>
            </a:r>
            <a:r>
              <a:rPr lang="en-US" sz="3200" b="1" dirty="0">
                <a:solidFill>
                  <a:srgbClr val="FF0000"/>
                </a:solidFill>
              </a:rPr>
              <a:t>1 Thess. 1:6-10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They followed Paul’s example.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v.6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They </a:t>
            </a:r>
            <a:r>
              <a:rPr lang="en-US" sz="3200" b="1" i="1" dirty="0">
                <a:solidFill>
                  <a:schemeClr val="tx1"/>
                </a:solidFill>
              </a:rPr>
              <a:t>became</a:t>
            </a:r>
            <a:r>
              <a:rPr lang="en-US" sz="3200" b="1" dirty="0">
                <a:solidFill>
                  <a:schemeClr val="tx1"/>
                </a:solidFill>
              </a:rPr>
              <a:t> an example to others.                 </a:t>
            </a:r>
            <a:r>
              <a:rPr lang="en-US" sz="3200" b="1" dirty="0">
                <a:solidFill>
                  <a:srgbClr val="FF0000"/>
                </a:solidFill>
              </a:rPr>
              <a:t>vv.7-8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What was their example?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vv.9-10</a:t>
            </a:r>
          </a:p>
        </p:txBody>
      </p:sp>
    </p:spTree>
    <p:extLst>
      <p:ext uri="{BB962C8B-B14F-4D97-AF65-F5344CB8AC3E}">
        <p14:creationId xmlns:p14="http://schemas.microsoft.com/office/powerpoint/2010/main" val="116507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151</TotalTime>
  <Words>96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Retrospect</vt:lpstr>
      <vt:lpstr>PowerPoint Presentation</vt:lpstr>
      <vt:lpstr>PowerPoint Presentation</vt:lpstr>
      <vt:lpstr>The Strengthening Power of Faithfulness: 1 Thessalonians 1:1-10</vt:lpstr>
      <vt:lpstr>The Strengthening Power of Faithfulness: 1 Thessalonians 1:1-10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3</cp:revision>
  <cp:lastPrinted>2023-06-16T18:15:17Z</cp:lastPrinted>
  <dcterms:created xsi:type="dcterms:W3CDTF">2023-06-16T17:10:06Z</dcterms:created>
  <dcterms:modified xsi:type="dcterms:W3CDTF">2023-06-16T19:41:55Z</dcterms:modified>
</cp:coreProperties>
</file>