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49C7-5082-4A60-A295-E5E3A6487858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9EC0-2EDC-4DE5-AA3D-5E6FAF5D1C8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107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49C7-5082-4A60-A295-E5E3A6487858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9EC0-2EDC-4DE5-AA3D-5E6FAF5D1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726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49C7-5082-4A60-A295-E5E3A6487858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9EC0-2EDC-4DE5-AA3D-5E6FAF5D1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2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49C7-5082-4A60-A295-E5E3A6487858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9EC0-2EDC-4DE5-AA3D-5E6FAF5D1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23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49C7-5082-4A60-A295-E5E3A6487858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9EC0-2EDC-4DE5-AA3D-5E6FAF5D1C8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580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49C7-5082-4A60-A295-E5E3A6487858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9EC0-2EDC-4DE5-AA3D-5E6FAF5D1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20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49C7-5082-4A60-A295-E5E3A6487858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9EC0-2EDC-4DE5-AA3D-5E6FAF5D1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90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49C7-5082-4A60-A295-E5E3A6487858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9EC0-2EDC-4DE5-AA3D-5E6FAF5D1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0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49C7-5082-4A60-A295-E5E3A6487858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9EC0-2EDC-4DE5-AA3D-5E6FAF5D1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756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54149C7-5082-4A60-A295-E5E3A6487858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3F9EC0-2EDC-4DE5-AA3D-5E6FAF5D1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19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49C7-5082-4A60-A295-E5E3A6487858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9EC0-2EDC-4DE5-AA3D-5E6FAF5D1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47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54149C7-5082-4A60-A295-E5E3A6487858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C3F9EC0-2EDC-4DE5-AA3D-5E6FAF5D1C8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5405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5DBF2C6-A7CB-8DB5-E72A-AB96D5BB40A7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30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3F780-9408-361C-2910-F851C760C8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C626DD-D527-3164-5FD9-D2B1254715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cture containing text, cloud, sky, poster&#10;&#10;Description automatically generated">
            <a:extLst>
              <a:ext uri="{FF2B5EF4-FFF2-40B4-BE49-F238E27FC236}">
                <a16:creationId xmlns:a16="http://schemas.microsoft.com/office/drawing/2014/main" id="{F8E51C20-E463-18EF-1BFA-793DFBD5BA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29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19916-4A6C-BB55-9ABF-BC12D50BC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The Day of the Lord: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1 Thess. 4:13-5:11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9872D-65E3-65BD-7409-A58474CC5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605049" cy="443429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Is a Comfort for the Believer:                 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1 Thess. 4:13-18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Christians are not to grieve as others do.    </a:t>
            </a:r>
            <a:r>
              <a:rPr lang="en-US" sz="3200" b="1" dirty="0">
                <a:solidFill>
                  <a:srgbClr val="FF0000"/>
                </a:solidFill>
              </a:rPr>
              <a:t>v.13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Why? We have the hope of resurrection.  </a:t>
            </a:r>
            <a:r>
              <a:rPr lang="en-US" sz="3200" b="1" dirty="0">
                <a:solidFill>
                  <a:srgbClr val="FF0000"/>
                </a:solidFill>
              </a:rPr>
              <a:t>v.14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All who have died in Christ will be reunited at the Lord’s coming.                       </a:t>
            </a:r>
            <a:r>
              <a:rPr lang="en-US" sz="3200" b="1" dirty="0">
                <a:solidFill>
                  <a:srgbClr val="FF0000"/>
                </a:solidFill>
              </a:rPr>
              <a:t>vv.15-18</a:t>
            </a:r>
          </a:p>
        </p:txBody>
      </p:sp>
    </p:spTree>
    <p:extLst>
      <p:ext uri="{BB962C8B-B14F-4D97-AF65-F5344CB8AC3E}">
        <p14:creationId xmlns:p14="http://schemas.microsoft.com/office/powerpoint/2010/main" val="4151606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19916-4A6C-BB55-9ABF-BC12D50BC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The Day of the Lord: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1 Thess. 4:13-5:11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9872D-65E3-65BD-7409-A58474CC5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Will Be Visible, Audible, and Sudden:                   </a:t>
            </a:r>
            <a:r>
              <a:rPr lang="en-US" sz="3200" b="1" dirty="0">
                <a:solidFill>
                  <a:srgbClr val="FF0000"/>
                </a:solidFill>
              </a:rPr>
              <a:t>1 Thess. 4:16-5:8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No one will “miss” the Lord’s return.            </a:t>
            </a:r>
            <a:r>
              <a:rPr lang="en-US" sz="3200" b="1" dirty="0">
                <a:solidFill>
                  <a:srgbClr val="FF0000"/>
                </a:solidFill>
              </a:rPr>
              <a:t>1 Thess. 4:16-17; Acts 1:9-11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No one “knows” when He return will be.  </a:t>
            </a:r>
            <a:r>
              <a:rPr lang="en-US" sz="3200" b="1" dirty="0">
                <a:solidFill>
                  <a:srgbClr val="FF0000"/>
                </a:solidFill>
              </a:rPr>
              <a:t>1 Thess. 5:1-3; Matt. 24:42-44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So let us be watchful.    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1 Thess. 5:4-8</a:t>
            </a:r>
          </a:p>
        </p:txBody>
      </p:sp>
    </p:spTree>
    <p:extLst>
      <p:ext uri="{BB962C8B-B14F-4D97-AF65-F5344CB8AC3E}">
        <p14:creationId xmlns:p14="http://schemas.microsoft.com/office/powerpoint/2010/main" val="2391833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19916-4A6C-BB55-9ABF-BC12D50BC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The Day of the Lord: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1 Thess. 4:13-5:11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9872D-65E3-65BD-7409-A58474CC5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2567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Is a Comfort for the Believer: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1 Thess. 4:18, 5:9-11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We are not uninformed but informed about the day of the Lord. </a:t>
            </a:r>
            <a:r>
              <a:rPr lang="en-US" sz="3200" b="1" dirty="0">
                <a:solidFill>
                  <a:srgbClr val="FF0000"/>
                </a:solidFill>
              </a:rPr>
              <a:t>1 Thess. 4:13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The day of the Lord </a:t>
            </a:r>
            <a:r>
              <a:rPr lang="en-US" sz="3200" b="1" i="1" dirty="0">
                <a:solidFill>
                  <a:schemeClr val="tx1"/>
                </a:solidFill>
              </a:rPr>
              <a:t>is</a:t>
            </a:r>
            <a:r>
              <a:rPr lang="en-US" sz="3200" b="1" dirty="0">
                <a:solidFill>
                  <a:schemeClr val="tx1"/>
                </a:solidFill>
              </a:rPr>
              <a:t> salvation, life, and reunion. </a:t>
            </a:r>
            <a:r>
              <a:rPr lang="en-US" sz="3200" b="1" dirty="0">
                <a:solidFill>
                  <a:srgbClr val="FF0000"/>
                </a:solidFill>
              </a:rPr>
              <a:t>1 Thess. 5:9-10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This knowledge is the comfort and encouragement to keep serving.                   </a:t>
            </a:r>
            <a:r>
              <a:rPr lang="en-US" sz="3200" b="1" dirty="0">
                <a:solidFill>
                  <a:srgbClr val="FF0000"/>
                </a:solidFill>
              </a:rPr>
              <a:t>1 Thess. 5:11; Phil. 1:21-22</a:t>
            </a:r>
          </a:p>
        </p:txBody>
      </p:sp>
    </p:spTree>
    <p:extLst>
      <p:ext uri="{BB962C8B-B14F-4D97-AF65-F5344CB8AC3E}">
        <p14:creationId xmlns:p14="http://schemas.microsoft.com/office/powerpoint/2010/main" val="2307781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133</TotalTime>
  <Words>213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Retrospect</vt:lpstr>
      <vt:lpstr>PowerPoint Presentation</vt:lpstr>
      <vt:lpstr>PowerPoint Presentation</vt:lpstr>
      <vt:lpstr>The Day of the Lord: 1 Thess. 4:13-5:11</vt:lpstr>
      <vt:lpstr>The Day of the Lord: 1 Thess. 4:13-5:11</vt:lpstr>
      <vt:lpstr>The Day of the Lord: 1 Thess. 4:13-5:11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Brenden Ashby</dc:creator>
  <cp:lastModifiedBy>Brenden Ashby</cp:lastModifiedBy>
  <cp:revision>7</cp:revision>
  <cp:lastPrinted>2023-06-23T19:09:31Z</cp:lastPrinted>
  <dcterms:created xsi:type="dcterms:W3CDTF">2023-06-21T17:34:26Z</dcterms:created>
  <dcterms:modified xsi:type="dcterms:W3CDTF">2023-06-23T19:17:04Z</dcterms:modified>
</cp:coreProperties>
</file>