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65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523B-999E-423F-8A8F-43FBB0448D36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6EEA-E282-43A2-BD0C-0DB733DCF54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0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523B-999E-423F-8A8F-43FBB0448D36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6EEA-E282-43A2-BD0C-0DB733DCF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144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523B-999E-423F-8A8F-43FBB0448D36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6EEA-E282-43A2-BD0C-0DB733DCF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1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523B-999E-423F-8A8F-43FBB0448D36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6EEA-E282-43A2-BD0C-0DB733DCF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601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523B-999E-423F-8A8F-43FBB0448D36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6EEA-E282-43A2-BD0C-0DB733DCF54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786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523B-999E-423F-8A8F-43FBB0448D36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6EEA-E282-43A2-BD0C-0DB733DCF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649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523B-999E-423F-8A8F-43FBB0448D36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6EEA-E282-43A2-BD0C-0DB733DCF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1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523B-999E-423F-8A8F-43FBB0448D36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6EEA-E282-43A2-BD0C-0DB733DCF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593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523B-999E-423F-8A8F-43FBB0448D36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6EEA-E282-43A2-BD0C-0DB733DCF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61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6A1523B-999E-423F-8A8F-43FBB0448D36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AC06EEA-E282-43A2-BD0C-0DB733DCF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352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523B-999E-423F-8A8F-43FBB0448D36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06EEA-E282-43A2-BD0C-0DB733DCF5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839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6A1523B-999E-423F-8A8F-43FBB0448D36}" type="datetimeFigureOut">
              <a:rPr lang="en-US" smtClean="0"/>
              <a:t>7/9/2023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AC06EEA-E282-43A2-BD0C-0DB733DCF540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6533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3D7FC4B-AE45-D3FA-5628-1DB21CA4642D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3768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147E46-3D03-18F0-0A41-531B25C3A11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FE6875-A368-E5EC-E060-35DC595B0A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erson holding a bible&#10;&#10;Description automatically generated">
            <a:extLst>
              <a:ext uri="{FF2B5EF4-FFF2-40B4-BE49-F238E27FC236}">
                <a16:creationId xmlns:a16="http://schemas.microsoft.com/office/drawing/2014/main" id="{E26855B9-7FE2-2843-AD66-302A11592F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8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49BE2-ABAA-BA9F-1FDA-CB187E68F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Preaching That Saves: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2 Timothy 4:1-5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B824B-26F5-2124-52CA-BB2330945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 </a:t>
            </a:r>
            <a:r>
              <a:rPr lang="en-US" sz="3200" b="1" dirty="0">
                <a:solidFill>
                  <a:schemeClr val="tx1"/>
                </a:solidFill>
              </a:rPr>
              <a:t>Preaches the Word of God: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Preaching comes with a solemn charge.      </a:t>
            </a:r>
            <a:r>
              <a:rPr lang="en-US" sz="3200" b="1" dirty="0">
                <a:solidFill>
                  <a:srgbClr val="FF0000"/>
                </a:solidFill>
              </a:rPr>
              <a:t>2 Tim. 4:1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Preach nothing but the Word of God.             </a:t>
            </a:r>
            <a:r>
              <a:rPr lang="en-US" sz="3200" b="1" dirty="0">
                <a:solidFill>
                  <a:srgbClr val="FF0000"/>
                </a:solidFill>
              </a:rPr>
              <a:t>2 Tim. 4:2; Acts 20:27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Anything else won’t do.                                          </a:t>
            </a:r>
            <a:r>
              <a:rPr lang="en-US" sz="3200" b="1" dirty="0">
                <a:solidFill>
                  <a:srgbClr val="FF0000"/>
                </a:solidFill>
              </a:rPr>
              <a:t>1 Tim. 1:3-7; 6:20-21</a:t>
            </a:r>
          </a:p>
        </p:txBody>
      </p:sp>
    </p:spTree>
    <p:extLst>
      <p:ext uri="{BB962C8B-B14F-4D97-AF65-F5344CB8AC3E}">
        <p14:creationId xmlns:p14="http://schemas.microsoft.com/office/powerpoint/2010/main" val="1750352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49BE2-ABAA-BA9F-1FDA-CB187E68F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Preaching That Saves: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2 Timothy 4:1-5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B824B-26F5-2124-52CA-BB2330945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 </a:t>
            </a:r>
            <a:r>
              <a:rPr lang="en-US" sz="3200" b="1" dirty="0">
                <a:solidFill>
                  <a:schemeClr val="tx1"/>
                </a:solidFill>
              </a:rPr>
              <a:t>Preaches in All Seasons: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God’s word isn’t always popular.                        </a:t>
            </a:r>
            <a:r>
              <a:rPr lang="en-US" sz="3200" b="1" dirty="0">
                <a:solidFill>
                  <a:srgbClr val="FF0000"/>
                </a:solidFill>
              </a:rPr>
              <a:t>2 Tim. 4:2-4 cf. Gal. 1:10-11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Sometimes not even with God’s people. </a:t>
            </a:r>
            <a:r>
              <a:rPr lang="en-US" sz="3200" b="1" dirty="0">
                <a:solidFill>
                  <a:srgbClr val="FF0000"/>
                </a:solidFill>
              </a:rPr>
              <a:t>Gal. 4:16 </a:t>
            </a:r>
            <a:r>
              <a:rPr lang="en-US" sz="3200" b="1" dirty="0">
                <a:solidFill>
                  <a:schemeClr val="tx1"/>
                </a:solidFill>
              </a:rPr>
              <a:t>(cf. </a:t>
            </a:r>
            <a:r>
              <a:rPr lang="en-US" sz="3200" b="1" dirty="0">
                <a:solidFill>
                  <a:srgbClr val="FF0000"/>
                </a:solidFill>
              </a:rPr>
              <a:t>1 Cor. 5</a:t>
            </a:r>
            <a:r>
              <a:rPr lang="en-US" sz="3200" b="1" dirty="0">
                <a:solidFill>
                  <a:schemeClr val="tx1"/>
                </a:solidFill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Truth must be preached anyway.                      </a:t>
            </a:r>
            <a:r>
              <a:rPr lang="en-US" sz="3200" b="1" dirty="0">
                <a:solidFill>
                  <a:srgbClr val="FF0000"/>
                </a:solidFill>
              </a:rPr>
              <a:t>2 Tim. 4:2, 5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858932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49BE2-ABAA-BA9F-1FDA-CB187E68F1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Preaching That Saves:</a:t>
            </a:r>
            <a:br>
              <a:rPr lang="en-US" b="1" dirty="0">
                <a:solidFill>
                  <a:schemeClr val="tx1"/>
                </a:solidFill>
              </a:rPr>
            </a:br>
            <a:r>
              <a:rPr lang="en-US" sz="3600" b="1" dirty="0">
                <a:solidFill>
                  <a:srgbClr val="FF0000"/>
                </a:solidFill>
              </a:rPr>
              <a:t>2 Timothy 4:1-5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9B824B-26F5-2124-52CA-BB23309457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b="1" dirty="0"/>
              <a:t> </a:t>
            </a:r>
            <a:r>
              <a:rPr lang="en-US" sz="3200" b="1" dirty="0">
                <a:solidFill>
                  <a:schemeClr val="tx1"/>
                </a:solidFill>
              </a:rPr>
              <a:t>Preaches With The Soul In Mind: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Some need to know the gospel.                    </a:t>
            </a:r>
            <a:r>
              <a:rPr lang="en-US" sz="3200" b="1" dirty="0">
                <a:solidFill>
                  <a:srgbClr val="FF0000"/>
                </a:solidFill>
              </a:rPr>
              <a:t>Acts 26:28-29; 2 Cor. 5:11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A few need to have their sins </a:t>
            </a:r>
            <a:r>
              <a:rPr lang="en-US" sz="3200" b="1">
                <a:solidFill>
                  <a:schemeClr val="tx1"/>
                </a:solidFill>
              </a:rPr>
              <a:t>called into account</a:t>
            </a:r>
            <a:r>
              <a:rPr lang="en-US" sz="3200" b="1" dirty="0">
                <a:solidFill>
                  <a:schemeClr val="tx1"/>
                </a:solidFill>
              </a:rPr>
              <a:t>. </a:t>
            </a:r>
            <a:r>
              <a:rPr lang="en-US" sz="3200" b="1" dirty="0">
                <a:solidFill>
                  <a:srgbClr val="FF0000"/>
                </a:solidFill>
              </a:rPr>
              <a:t>3 Jn. 9-11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3200" b="1" dirty="0">
                <a:solidFill>
                  <a:schemeClr val="tx1"/>
                </a:solidFill>
              </a:rPr>
              <a:t>Others need to know how to grow.                   </a:t>
            </a:r>
            <a:r>
              <a:rPr lang="en-US" sz="3200" b="1" dirty="0">
                <a:solidFill>
                  <a:srgbClr val="FF0000"/>
                </a:solidFill>
              </a:rPr>
              <a:t>1 Tim. 1:5; Eph. 4:11ff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3200" b="1" dirty="0">
              <a:solidFill>
                <a:schemeClr val="tx1"/>
              </a:solidFill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249639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219</TotalTime>
  <Words>172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Retrospect</vt:lpstr>
      <vt:lpstr>PowerPoint Presentation</vt:lpstr>
      <vt:lpstr>PowerPoint Presentation</vt:lpstr>
      <vt:lpstr>Preaching That Saves: 2 Timothy 4:1-5</vt:lpstr>
      <vt:lpstr>Preaching That Saves: 2 Timothy 4:1-5</vt:lpstr>
      <vt:lpstr>Preaching That Saves: 2 Timothy 4:1-5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Brenden Ashby</dc:creator>
  <cp:lastModifiedBy>Brenden Ashby</cp:lastModifiedBy>
  <cp:revision>9</cp:revision>
  <cp:lastPrinted>2023-07-07T23:24:37Z</cp:lastPrinted>
  <dcterms:created xsi:type="dcterms:W3CDTF">2023-07-07T19:46:26Z</dcterms:created>
  <dcterms:modified xsi:type="dcterms:W3CDTF">2023-07-09T15:03:13Z</dcterms:modified>
</cp:coreProperties>
</file>