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4599-8874-4B4E-B621-E867703E43E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D3A-E4FC-4C13-B12A-EA34D6AA0B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55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4599-8874-4B4E-B621-E867703E43E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D3A-E4FC-4C13-B12A-EA34D6AA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8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4599-8874-4B4E-B621-E867703E43E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D3A-E4FC-4C13-B12A-EA34D6AA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4599-8874-4B4E-B621-E867703E43E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D3A-E4FC-4C13-B12A-EA34D6AA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7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4599-8874-4B4E-B621-E867703E43E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D3A-E4FC-4C13-B12A-EA34D6AA0B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3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4599-8874-4B4E-B621-E867703E43E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D3A-E4FC-4C13-B12A-EA34D6AA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4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4599-8874-4B4E-B621-E867703E43E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D3A-E4FC-4C13-B12A-EA34D6AA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6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4599-8874-4B4E-B621-E867703E43E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D3A-E4FC-4C13-B12A-EA34D6AA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8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4599-8874-4B4E-B621-E867703E43E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D3A-E4FC-4C13-B12A-EA34D6AA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9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CE04599-8874-4B4E-B621-E867703E43E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12D3A-E4FC-4C13-B12A-EA34D6AA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4599-8874-4B4E-B621-E867703E43E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2D3A-E4FC-4C13-B12A-EA34D6AA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8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E04599-8874-4B4E-B621-E867703E43E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E912D3A-E4FC-4C13-B12A-EA34D6AA0BF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4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BCB9ED-7AEC-AFE9-467D-2D1EBC7A05E8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1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0767-47DC-A755-F06A-4F36B78D46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CA837-ACDE-3271-9798-9BA8A50B6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andscape with trees and text&#10;&#10;Description automatically generated">
            <a:extLst>
              <a:ext uri="{FF2B5EF4-FFF2-40B4-BE49-F238E27FC236}">
                <a16:creationId xmlns:a16="http://schemas.microsoft.com/office/drawing/2014/main" id="{EAF98025-20D6-4AB8-07C7-F6BF435B2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0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059B-4E57-BDD4-DD03-F9D45FE5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Saul Turns Against David: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Samuel 18:9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E1B1-58AD-C18E-DCC9-3695491F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3997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/>
              <a:t> </a:t>
            </a:r>
            <a:r>
              <a:rPr lang="en-US" sz="3200" b="1" dirty="0">
                <a:solidFill>
                  <a:schemeClr val="tx1"/>
                </a:solidFill>
              </a:rPr>
              <a:t>The Aftermath of Goliath: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Jonathan and David cut covenant.                </a:t>
            </a:r>
            <a:r>
              <a:rPr lang="en-US" sz="3200" b="1" dirty="0">
                <a:solidFill>
                  <a:srgbClr val="FF0000"/>
                </a:solidFill>
              </a:rPr>
              <a:t>1 Sam. 18:1-5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Saul begins to look at David with suspicion. </a:t>
            </a:r>
            <a:r>
              <a:rPr lang="en-US" sz="3200" b="1" dirty="0">
                <a:solidFill>
                  <a:srgbClr val="FF0000"/>
                </a:solidFill>
              </a:rPr>
              <a:t>1 Sam. 18:6-9 </a:t>
            </a:r>
            <a:r>
              <a:rPr lang="en-US" sz="3200" b="1" dirty="0">
                <a:solidFill>
                  <a:schemeClr val="tx1"/>
                </a:solidFill>
              </a:rPr>
              <a:t>(cf. </a:t>
            </a:r>
            <a:r>
              <a:rPr lang="en-US" sz="3200" b="1" dirty="0">
                <a:solidFill>
                  <a:srgbClr val="FF0000"/>
                </a:solidFill>
              </a:rPr>
              <a:t>15:28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David continues to grow in favor with the people. </a:t>
            </a:r>
            <a:r>
              <a:rPr lang="en-US" sz="3200" b="1" dirty="0">
                <a:solidFill>
                  <a:srgbClr val="FF0000"/>
                </a:solidFill>
              </a:rPr>
              <a:t>1 Sam. 18:10-30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This section of </a:t>
            </a:r>
            <a:r>
              <a:rPr lang="en-US" sz="3200" b="1" dirty="0">
                <a:solidFill>
                  <a:srgbClr val="FF0000"/>
                </a:solidFill>
              </a:rPr>
              <a:t>1 Samuel 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 err="1">
                <a:solidFill>
                  <a:schemeClr val="tx1"/>
                </a:solidFill>
              </a:rPr>
              <a:t>ch.</a:t>
            </a:r>
            <a:r>
              <a:rPr lang="en-US" sz="3200" b="1" dirty="0">
                <a:solidFill>
                  <a:schemeClr val="tx1"/>
                </a:solidFill>
              </a:rPr>
              <a:t> 18-24) is to show how David is fit to be king and Saul is not.</a:t>
            </a:r>
          </a:p>
        </p:txBody>
      </p:sp>
    </p:spTree>
    <p:extLst>
      <p:ext uri="{BB962C8B-B14F-4D97-AF65-F5344CB8AC3E}">
        <p14:creationId xmlns:p14="http://schemas.microsoft.com/office/powerpoint/2010/main" val="348793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059B-4E57-BDD4-DD03-F9D45FE5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Saul Turns Against David: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Samuel 18:9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E1B1-58AD-C18E-DCC9-3695491F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Saul Becomes Paranoid: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plot to kill David.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19:1-11; 20:30-34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slaughter of the priests.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21:10; 22:11-19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people gather to David.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22:1-5; 20-23</a:t>
            </a:r>
          </a:p>
        </p:txBody>
      </p:sp>
    </p:spTree>
    <p:extLst>
      <p:ext uri="{BB962C8B-B14F-4D97-AF65-F5344CB8AC3E}">
        <p14:creationId xmlns:p14="http://schemas.microsoft.com/office/powerpoint/2010/main" val="207952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059B-4E57-BDD4-DD03-F9D45FE5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Saul Turns Against David: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Samuel 18:9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E1B1-58AD-C18E-DCC9-3695491F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You Will Surely Be King: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Saul delivered into the hand of David.             </a:t>
            </a:r>
            <a:r>
              <a:rPr lang="en-US" sz="3200" b="1" dirty="0">
                <a:solidFill>
                  <a:srgbClr val="FF0000"/>
                </a:solidFill>
              </a:rPr>
              <a:t>1 Sam. 24:1-7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May Yahweh judge. </a:t>
            </a:r>
            <a:r>
              <a:rPr lang="en-US" sz="3200" b="1" dirty="0">
                <a:solidFill>
                  <a:srgbClr val="FF0000"/>
                </a:solidFill>
              </a:rPr>
              <a:t>1 Sam. 24:8-15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You will surely be king over Israel.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24:16-21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David returns to the fortress.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24:22</a:t>
            </a:r>
          </a:p>
        </p:txBody>
      </p:sp>
    </p:spTree>
    <p:extLst>
      <p:ext uri="{BB962C8B-B14F-4D97-AF65-F5344CB8AC3E}">
        <p14:creationId xmlns:p14="http://schemas.microsoft.com/office/powerpoint/2010/main" val="263245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</TotalTime>
  <Words>190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Saul Turns Against David: 1 Samuel 18:9</vt:lpstr>
      <vt:lpstr>Saul Turns Against David: 1 Samuel 18:9</vt:lpstr>
      <vt:lpstr>Saul Turns Against David: 1 Samuel 18:9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2</cp:revision>
  <cp:lastPrinted>2023-07-16T22:16:52Z</cp:lastPrinted>
  <dcterms:created xsi:type="dcterms:W3CDTF">2023-07-16T21:42:12Z</dcterms:created>
  <dcterms:modified xsi:type="dcterms:W3CDTF">2023-07-16T22:18:43Z</dcterms:modified>
</cp:coreProperties>
</file>