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60" r:id="rId2"/>
    <p:sldId id="256" r:id="rId3"/>
    <p:sldId id="258" r:id="rId4"/>
    <p:sldId id="257" r:id="rId5"/>
    <p:sldId id="259" r:id="rId6"/>
    <p:sldId id="261" r:id="rId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346" autoAdjust="0"/>
  </p:normalViewPr>
  <p:slideViewPr>
    <p:cSldViewPr snapToGrid="0">
      <p:cViewPr varScale="1">
        <p:scale>
          <a:sx n="99" d="100"/>
          <a:sy n="99" d="100"/>
        </p:scale>
        <p:origin x="14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EBD82A-37F6-4C1E-8BB3-C187428DA1B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E24F3A-38B8-4DBA-890A-B7864982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16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church that Jesus built (universal) has been in existence since the day Jesus built it. It can never go away. </a:t>
            </a:r>
          </a:p>
          <a:p>
            <a:endParaRPr lang="en-US" dirty="0"/>
          </a:p>
          <a:p>
            <a:r>
              <a:rPr lang="en-US" dirty="0"/>
              <a:t>Local churches come and go.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24F3A-38B8-4DBA-890A-B786498290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2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02DC-CDA0-42F4-8445-484DA38A7A1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1011-561F-401A-9547-67B3FE1BCAD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50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02DC-CDA0-42F4-8445-484DA38A7A1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1011-561F-401A-9547-67B3FE1BC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5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02DC-CDA0-42F4-8445-484DA38A7A1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1011-561F-401A-9547-67B3FE1BC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7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02DC-CDA0-42F4-8445-484DA38A7A1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1011-561F-401A-9547-67B3FE1BC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82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02DC-CDA0-42F4-8445-484DA38A7A1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1011-561F-401A-9547-67B3FE1BCAD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179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02DC-CDA0-42F4-8445-484DA38A7A1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1011-561F-401A-9547-67B3FE1BC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98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02DC-CDA0-42F4-8445-484DA38A7A1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1011-561F-401A-9547-67B3FE1BC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03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02DC-CDA0-42F4-8445-484DA38A7A1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1011-561F-401A-9547-67B3FE1BC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16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02DC-CDA0-42F4-8445-484DA38A7A1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1011-561F-401A-9547-67B3FE1BC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32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F4902DC-CDA0-42F4-8445-484DA38A7A1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C51011-561F-401A-9547-67B3FE1BC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68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02DC-CDA0-42F4-8445-484DA38A7A1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1011-561F-401A-9547-67B3FE1BC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50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F4902DC-CDA0-42F4-8445-484DA38A7A1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8C51011-561F-401A-9547-67B3FE1BCAD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49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28DAA5-F819-2499-2556-E1829EABBD9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6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C8D7C-D467-C5D4-F97C-992FDE3660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5C6FA-7109-3AF0-D465-EAA7F1C674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logo on a white background&#10;&#10;Description automatically generated">
            <a:extLst>
              <a:ext uri="{FF2B5EF4-FFF2-40B4-BE49-F238E27FC236}">
                <a16:creationId xmlns:a16="http://schemas.microsoft.com/office/drawing/2014/main" id="{E9CE8D7B-0727-3B6A-B9A4-5B311F2EE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94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B1E44-061A-25DC-2201-9C5228B01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The Church That Jesus Built: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Matthew 16:13-18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9EA2D-4616-654E-3BE1-661702C34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4084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/>
              <a:t> </a:t>
            </a:r>
            <a:r>
              <a:rPr lang="en-US" sz="3200" b="1" dirty="0">
                <a:solidFill>
                  <a:schemeClr val="tx1"/>
                </a:solidFill>
              </a:rPr>
              <a:t>Is Singular: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Jesus promised to build </a:t>
            </a:r>
            <a:r>
              <a:rPr lang="en-US" sz="3200" b="1" u="sng" dirty="0">
                <a:solidFill>
                  <a:schemeClr val="tx1"/>
                </a:solidFill>
              </a:rPr>
              <a:t>one</a:t>
            </a:r>
            <a:r>
              <a:rPr lang="en-US" sz="3200" b="1" dirty="0">
                <a:solidFill>
                  <a:schemeClr val="tx1"/>
                </a:solidFill>
              </a:rPr>
              <a:t> church.          </a:t>
            </a:r>
            <a:r>
              <a:rPr lang="en-US" sz="3200" b="1" dirty="0">
                <a:solidFill>
                  <a:srgbClr val="FF0000"/>
                </a:solidFill>
              </a:rPr>
              <a:t>Matt. 16:18 </a:t>
            </a:r>
            <a:r>
              <a:rPr lang="en-US" sz="3200" b="1" dirty="0">
                <a:solidFill>
                  <a:schemeClr val="tx1"/>
                </a:solidFill>
              </a:rPr>
              <a:t>(cf. </a:t>
            </a:r>
            <a:r>
              <a:rPr lang="en-US" sz="3200" b="1" dirty="0">
                <a:solidFill>
                  <a:srgbClr val="FF0000"/>
                </a:solidFill>
              </a:rPr>
              <a:t>Col. 1:18</a:t>
            </a:r>
            <a:r>
              <a:rPr lang="en-US" sz="3200" b="1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One is added to this body at conversion.            </a:t>
            </a:r>
            <a:r>
              <a:rPr lang="en-US" sz="3200" b="1" dirty="0">
                <a:solidFill>
                  <a:srgbClr val="FF0000"/>
                </a:solidFill>
              </a:rPr>
              <a:t>1 Cor. 12:12-13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Division is explicitly condemned in the Scriptures. </a:t>
            </a:r>
            <a:r>
              <a:rPr lang="en-US" sz="3200" b="1" dirty="0">
                <a:solidFill>
                  <a:srgbClr val="FF0000"/>
                </a:solidFill>
              </a:rPr>
              <a:t>1 Cor. 1:10-15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Disciples are to work together for unity.                    </a:t>
            </a:r>
            <a:r>
              <a:rPr lang="en-US" sz="3200" b="1" dirty="0">
                <a:solidFill>
                  <a:srgbClr val="FF0000"/>
                </a:solidFill>
              </a:rPr>
              <a:t>Eph. 4:1-6 </a:t>
            </a:r>
            <a:r>
              <a:rPr lang="en-US" sz="3200" b="1" dirty="0">
                <a:solidFill>
                  <a:schemeClr val="tx1"/>
                </a:solidFill>
              </a:rPr>
              <a:t>(cf. </a:t>
            </a:r>
            <a:r>
              <a:rPr lang="en-US" sz="3200" b="1" dirty="0">
                <a:solidFill>
                  <a:srgbClr val="FF0000"/>
                </a:solidFill>
              </a:rPr>
              <a:t>Matt. 28:20</a:t>
            </a:r>
            <a:r>
              <a:rPr lang="en-US" sz="3200" b="1" dirty="0">
                <a:solidFill>
                  <a:schemeClr val="tx1"/>
                </a:solidFill>
              </a:rPr>
              <a:t>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14273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B1E44-061A-25DC-2201-9C5228B01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The Church That Jesus Built: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Matthew 16:13-18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9EA2D-4616-654E-3BE1-661702C34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/>
              <a:t> </a:t>
            </a:r>
            <a:r>
              <a:rPr lang="en-US" sz="3200" b="1" dirty="0">
                <a:solidFill>
                  <a:schemeClr val="tx1"/>
                </a:solidFill>
              </a:rPr>
              <a:t>Is Spiritual In Nature: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“Church” – Gk. </a:t>
            </a:r>
            <a:r>
              <a:rPr lang="en-US" sz="3200" b="1" i="1" dirty="0" err="1">
                <a:solidFill>
                  <a:schemeClr val="tx1"/>
                </a:solidFill>
              </a:rPr>
              <a:t>Ekklesia</a:t>
            </a:r>
            <a:r>
              <a:rPr lang="en-US" sz="3200" b="1" dirty="0">
                <a:solidFill>
                  <a:schemeClr val="tx1"/>
                </a:solidFill>
              </a:rPr>
              <a:t> – An assembled group of people.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The church is the people who have been saved. </a:t>
            </a:r>
            <a:r>
              <a:rPr lang="en-US" sz="3200" b="1" dirty="0">
                <a:solidFill>
                  <a:srgbClr val="FF0000"/>
                </a:solidFill>
              </a:rPr>
              <a:t>Acts 2:37-41, 47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The work of the church then is spiritual. </a:t>
            </a:r>
            <a:r>
              <a:rPr lang="en-US" sz="3200" b="1" dirty="0">
                <a:solidFill>
                  <a:srgbClr val="FF0000"/>
                </a:solidFill>
              </a:rPr>
              <a:t>Eph. 3:8-12; 4:11-12</a:t>
            </a:r>
          </a:p>
        </p:txBody>
      </p:sp>
    </p:spTree>
    <p:extLst>
      <p:ext uri="{BB962C8B-B14F-4D97-AF65-F5344CB8AC3E}">
        <p14:creationId xmlns:p14="http://schemas.microsoft.com/office/powerpoint/2010/main" val="104421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B1E44-061A-25DC-2201-9C5228B01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The Church That Jesus Built: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Matthew 16:13-18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9EA2D-4616-654E-3BE1-661702C34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8061159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 Can Be Identified: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Believers band together to carry out God’s work in specific communities.                                   Ex. </a:t>
            </a:r>
            <a:r>
              <a:rPr lang="en-US" sz="3200" b="1" dirty="0">
                <a:solidFill>
                  <a:srgbClr val="FF0000"/>
                </a:solidFill>
              </a:rPr>
              <a:t>Phil. 1:1; Acts 9:26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One can identify who is and is not a genuine believer. Ex. </a:t>
            </a:r>
            <a:r>
              <a:rPr lang="en-US" sz="3200" b="1" dirty="0">
                <a:solidFill>
                  <a:srgbClr val="FF0000"/>
                </a:solidFill>
              </a:rPr>
              <a:t>Acts 19:1-5; 2 Jn. 9; Eph. 4:5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The church that Jesus built keeps, teaches, and practices all that Jesus instructed.               </a:t>
            </a:r>
            <a:r>
              <a:rPr lang="en-US" sz="3200" b="1" dirty="0">
                <a:solidFill>
                  <a:srgbClr val="FF0000"/>
                </a:solidFill>
              </a:rPr>
              <a:t>Matt. 28:20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91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text and a red and green symbol&#10;&#10;Description automatically generated">
            <a:extLst>
              <a:ext uri="{FF2B5EF4-FFF2-40B4-BE49-F238E27FC236}">
                <a16:creationId xmlns:a16="http://schemas.microsoft.com/office/drawing/2014/main" id="{D95BEFB2-2863-BA9F-D4A8-E7E0DE216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7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498</TotalTime>
  <Words>240</Words>
  <Application>Microsoft Office PowerPoint</Application>
  <PresentationFormat>On-screen Show (4:3)</PresentationFormat>
  <Paragraphs>20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Retrospect</vt:lpstr>
      <vt:lpstr>PowerPoint Presentation</vt:lpstr>
      <vt:lpstr>PowerPoint Presentation</vt:lpstr>
      <vt:lpstr>The Church That Jesus Built: Matthew 16:13-18</vt:lpstr>
      <vt:lpstr>The Church That Jesus Built: Matthew 16:13-18</vt:lpstr>
      <vt:lpstr>The Church That Jesus Built: Matthew 16:13-18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7</cp:revision>
  <cp:lastPrinted>2023-08-03T21:09:44Z</cp:lastPrinted>
  <dcterms:created xsi:type="dcterms:W3CDTF">2023-08-02T16:54:41Z</dcterms:created>
  <dcterms:modified xsi:type="dcterms:W3CDTF">2023-08-03T21:55:18Z</dcterms:modified>
</cp:coreProperties>
</file>