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073" autoAdjust="0"/>
  </p:normalViewPr>
  <p:slideViewPr>
    <p:cSldViewPr snapToGrid="0">
      <p:cViewPr varScale="1">
        <p:scale>
          <a:sx n="65" d="100"/>
          <a:sy n="65" d="100"/>
        </p:scale>
        <p:origin x="6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DE73842-91BA-4DE9-91BD-110786245DEA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D39F17C-7286-44DF-A3C1-D6140DAF0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07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the death of Samuel there is no unifying force any more in the nation. The next months/years will be critical for who will be the unifier of God’s people.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17C-7286-44DF-A3C1-D6140DAF02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63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17C-7286-44DF-A3C1-D6140DAF02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0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Deut. 17.17 – Isn’t hard and fast. It’s a principle that Kings needed to apply. Here we are starting to see, I think, the seeds of one of David’s weaknesses that will lead to one of his greatest moral failings.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39F17C-7286-44DF-A3C1-D6140DAF02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66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568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28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934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029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40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0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7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2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37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2FB490E-4541-4069-A94E-F43360800590}" type="datetimeFigureOut">
              <a:rPr lang="en-US" smtClean="0"/>
              <a:t>8/6/2023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4CDE89-DE80-475F-BCD5-BE26C3ECB7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6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0D73D1-706C-DE0E-C9EE-337FD98A01DC}"/>
              </a:ext>
            </a:extLst>
          </p:cNvPr>
          <p:cNvSpPr/>
          <p:nvPr/>
        </p:nvSpPr>
        <p:spPr>
          <a:xfrm>
            <a:off x="1" y="1"/>
            <a:ext cx="9144000" cy="6953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61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57EC3-047F-D24D-90CA-F3F68E7CB1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C4AD0-FE6D-4C4D-BCF4-762D2D212F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mountain landscape with trees and text&#10;&#10;Description automatically generated">
            <a:extLst>
              <a:ext uri="{FF2B5EF4-FFF2-40B4-BE49-F238E27FC236}">
                <a16:creationId xmlns:a16="http://schemas.microsoft.com/office/drawing/2014/main" id="{9EA0A103-A0CF-D760-7139-030EE9158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E84D-087F-9A86-B2B6-6E816E84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Wisdom of Abigail: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43E-413F-5F2D-CF92-FFE210CE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Nabal</a:t>
            </a:r>
            <a:r>
              <a:rPr lang="en-US" sz="3200" b="1" dirty="0">
                <a:solidFill>
                  <a:schemeClr val="tx1"/>
                </a:solidFill>
              </a:rPr>
              <a:t> and David: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The end of an era.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 simple request from David.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25:2-8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Nabal’s</a:t>
            </a:r>
            <a:r>
              <a:rPr lang="en-US" sz="3200" b="1" dirty="0">
                <a:solidFill>
                  <a:schemeClr val="tx1"/>
                </a:solidFill>
              </a:rPr>
              <a:t> insulting reply.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25:9-13</a:t>
            </a:r>
          </a:p>
        </p:txBody>
      </p:sp>
    </p:spTree>
    <p:extLst>
      <p:ext uri="{BB962C8B-B14F-4D97-AF65-F5344CB8AC3E}">
        <p14:creationId xmlns:p14="http://schemas.microsoft.com/office/powerpoint/2010/main" val="2701364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E84D-087F-9A86-B2B6-6E816E84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Wisdom of Abigail: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43E-413F-5F2D-CF92-FFE210CE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Abigail's Discernment: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Abigail learns of the situation.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25:14-17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She acts wisely.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25:18-35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/>
                </a:solidFill>
              </a:rPr>
              <a:t>Nabal</a:t>
            </a:r>
            <a:r>
              <a:rPr lang="en-US" sz="3200" b="1" dirty="0">
                <a:solidFill>
                  <a:schemeClr val="tx1"/>
                </a:solidFill>
              </a:rPr>
              <a:t> oblivious.            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25:36-38</a:t>
            </a:r>
          </a:p>
        </p:txBody>
      </p:sp>
    </p:spTree>
    <p:extLst>
      <p:ext uri="{BB962C8B-B14F-4D97-AF65-F5344CB8AC3E}">
        <p14:creationId xmlns:p14="http://schemas.microsoft.com/office/powerpoint/2010/main" val="259797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DE84D-087F-9A86-B2B6-6E816E84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 Wisdom of Abigail: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1 Samuel 25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6F43E-413F-5F2D-CF92-FFE210CE2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 The Aftermath: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David understands </a:t>
            </a:r>
            <a:r>
              <a:rPr lang="en-US" sz="3200" b="1" dirty="0" err="1">
                <a:solidFill>
                  <a:schemeClr val="tx1"/>
                </a:solidFill>
              </a:rPr>
              <a:t>Nabal’s</a:t>
            </a:r>
            <a:r>
              <a:rPr lang="en-US" sz="3200" b="1" dirty="0">
                <a:solidFill>
                  <a:schemeClr val="tx1"/>
                </a:solidFill>
              </a:rPr>
              <a:t> death as his vindication. </a:t>
            </a:r>
            <a:r>
              <a:rPr lang="en-US" sz="3200" b="1" dirty="0">
                <a:solidFill>
                  <a:srgbClr val="FF0000"/>
                </a:solidFill>
              </a:rPr>
              <a:t>1 Sam. 25:39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David takes Abigail to be his wife.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25:40-42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David’s other wives.                                          </a:t>
            </a:r>
            <a:r>
              <a:rPr lang="en-US" sz="3200" b="1" dirty="0">
                <a:solidFill>
                  <a:srgbClr val="FF0000"/>
                </a:solidFill>
              </a:rPr>
              <a:t>1 Sam. 25:43-44 </a:t>
            </a:r>
            <a:r>
              <a:rPr lang="en-US" sz="3200" b="1" dirty="0">
                <a:solidFill>
                  <a:schemeClr val="tx1"/>
                </a:solidFill>
              </a:rPr>
              <a:t>(cf. </a:t>
            </a:r>
            <a:r>
              <a:rPr lang="en-US" sz="3200" b="1" dirty="0">
                <a:solidFill>
                  <a:srgbClr val="FF0000"/>
                </a:solidFill>
              </a:rPr>
              <a:t>Deut. 17:17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3887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79</TotalTime>
  <Words>203</Words>
  <Application>Microsoft Office PowerPoint</Application>
  <PresentationFormat>On-screen Show (4:3)</PresentationFormat>
  <Paragraphs>20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The Wisdom of Abigail: 1 Samuel 25</vt:lpstr>
      <vt:lpstr>The Wisdom of Abigail: 1 Samuel 25</vt:lpstr>
      <vt:lpstr>The Wisdom of Abigail: 1 Samuel 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Brenden Ashby</dc:creator>
  <cp:lastModifiedBy>Hugh</cp:lastModifiedBy>
  <cp:revision>5</cp:revision>
  <cp:lastPrinted>2023-08-06T23:07:48Z</cp:lastPrinted>
  <dcterms:created xsi:type="dcterms:W3CDTF">2023-08-03T17:16:52Z</dcterms:created>
  <dcterms:modified xsi:type="dcterms:W3CDTF">2023-08-07T01:11:17Z</dcterms:modified>
</cp:coreProperties>
</file>