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5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CE9C-B029-49A3-B2BC-A2EF08988EC1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6B5C-5C17-4E09-82B3-88A2F93A191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92413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CE9C-B029-49A3-B2BC-A2EF08988EC1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6B5C-5C17-4E09-82B3-88A2F93A1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5049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CE9C-B029-49A3-B2BC-A2EF08988EC1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6B5C-5C17-4E09-82B3-88A2F93A1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3800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CE9C-B029-49A3-B2BC-A2EF08988EC1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6B5C-5C17-4E09-82B3-88A2F93A1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673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CE9C-B029-49A3-B2BC-A2EF08988EC1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6B5C-5C17-4E09-82B3-88A2F93A191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04077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CE9C-B029-49A3-B2BC-A2EF08988EC1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6B5C-5C17-4E09-82B3-88A2F93A1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0128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CE9C-B029-49A3-B2BC-A2EF08988EC1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6B5C-5C17-4E09-82B3-88A2F93A1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0278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CE9C-B029-49A3-B2BC-A2EF08988EC1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6B5C-5C17-4E09-82B3-88A2F93A1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3551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CE9C-B029-49A3-B2BC-A2EF08988EC1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6B5C-5C17-4E09-82B3-88A2F93A1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0538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796CE9C-B029-49A3-B2BC-A2EF08988EC1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686B5C-5C17-4E09-82B3-88A2F93A1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6939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CE9C-B029-49A3-B2BC-A2EF08988EC1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6B5C-5C17-4E09-82B3-88A2F93A1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2868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796CE9C-B029-49A3-B2BC-A2EF08988EC1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686B5C-5C17-4E09-82B3-88A2F93A191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30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023C3E-DA37-3776-9EA3-16221A5BA067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2079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46204-481A-76FB-5EA6-20D59824CB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E97CF2-34F3-79AA-7EA3-C7B8B01894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DAAAF76F-C551-123D-DAA1-B7AB6E7FF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3127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AC4D-8BED-CC93-9095-5FE287243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Improving My Worship: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Hebrews 13:15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0CCB5-995A-DB92-3722-F73647511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3"/>
            <a:ext cx="8053622" cy="4460175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Prayer. </a:t>
            </a:r>
            <a:r>
              <a:rPr lang="en-US" sz="3200" b="1" dirty="0">
                <a:solidFill>
                  <a:srgbClr val="FF0000"/>
                </a:solidFill>
              </a:rPr>
              <a:t>Acts 2:42; 1 Cor. 14:16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Singing. </a:t>
            </a:r>
            <a:r>
              <a:rPr lang="en-US" sz="3200" b="1" dirty="0">
                <a:solidFill>
                  <a:srgbClr val="FF0000"/>
                </a:solidFill>
              </a:rPr>
              <a:t>Eph. 5:19; Col. 3:16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Giving. </a:t>
            </a:r>
            <a:r>
              <a:rPr lang="en-US" sz="3200" b="1" dirty="0">
                <a:solidFill>
                  <a:srgbClr val="FF0000"/>
                </a:solidFill>
              </a:rPr>
              <a:t>Acts 2:44-45 </a:t>
            </a:r>
            <a:r>
              <a:rPr lang="en-US" sz="3200" b="1" dirty="0">
                <a:solidFill>
                  <a:schemeClr val="tx1"/>
                </a:solidFill>
              </a:rPr>
              <a:t>(</a:t>
            </a:r>
            <a:r>
              <a:rPr lang="en-US" sz="3200" b="1" dirty="0">
                <a:solidFill>
                  <a:srgbClr val="FF0000"/>
                </a:solidFill>
              </a:rPr>
              <a:t>1 Tim. 5; Phil. 4</a:t>
            </a:r>
            <a:r>
              <a:rPr lang="en-US" sz="3200" b="1" dirty="0">
                <a:solidFill>
                  <a:schemeClr val="tx1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Preaching. </a:t>
            </a:r>
            <a:r>
              <a:rPr lang="en-US" sz="3200" b="1" dirty="0">
                <a:solidFill>
                  <a:srgbClr val="FF0000"/>
                </a:solidFill>
              </a:rPr>
              <a:t>Acts 2:42; 20:7; Gal. 1:10; Neh. 8:3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The Lord’s Supper. </a:t>
            </a:r>
            <a:r>
              <a:rPr lang="en-US" sz="3200" b="1" dirty="0">
                <a:solidFill>
                  <a:srgbClr val="FF0000"/>
                </a:solidFill>
              </a:rPr>
              <a:t>1 Cor. 11:23-26</a:t>
            </a:r>
          </a:p>
        </p:txBody>
      </p:sp>
    </p:spTree>
    <p:extLst>
      <p:ext uri="{BB962C8B-B14F-4D97-AF65-F5344CB8AC3E}">
        <p14:creationId xmlns:p14="http://schemas.microsoft.com/office/powerpoint/2010/main" val="1519868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red water drop with red arrow and text&#10;&#10;Description automatically generated">
            <a:extLst>
              <a:ext uri="{FF2B5EF4-FFF2-40B4-BE49-F238E27FC236}">
                <a16:creationId xmlns:a16="http://schemas.microsoft.com/office/drawing/2014/main" id="{9E53CF9C-5ED9-F2FB-A077-1DD8CAC53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4169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79</TotalTime>
  <Words>65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Wingdings</vt:lpstr>
      <vt:lpstr>Retrospect</vt:lpstr>
      <vt:lpstr>PowerPoint Presentation</vt:lpstr>
      <vt:lpstr>PowerPoint Presentation</vt:lpstr>
      <vt:lpstr>Improving My Worship: Hebrews 13:15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Brenden Ashby</cp:lastModifiedBy>
  <cp:revision>2</cp:revision>
  <dcterms:created xsi:type="dcterms:W3CDTF">2023-08-20T02:35:08Z</dcterms:created>
  <dcterms:modified xsi:type="dcterms:W3CDTF">2023-08-20T03:54:42Z</dcterms:modified>
</cp:coreProperties>
</file>