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384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8516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3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734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0451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29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252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476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90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72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8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DE6F4C-992C-4BD2-A6AF-C1BF5E58F143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AD23B9-0D74-4058-A002-1BF165DF2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0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C7D52-11E7-189B-A106-4F248C4134FA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710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205A-4386-B8F2-ECFC-D054FA5D9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0CCFC-D072-40A2-C9E4-495A80600F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ountain landscape with trees and text&#10;&#10;Description automatically generated">
            <a:extLst>
              <a:ext uri="{FF2B5EF4-FFF2-40B4-BE49-F238E27FC236}">
                <a16:creationId xmlns:a16="http://schemas.microsoft.com/office/drawing/2014/main" id="{4A98C503-A679-460F-248B-8CFB5DC7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30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E220-0577-3B7E-FCB2-1C534BB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No One to Answer Saul: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07D4-FB71-873C-566A-DCC29F9D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No One to Answer Saul: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The Philistines are preparing for war.               </a:t>
            </a:r>
            <a:r>
              <a:rPr lang="en-US" sz="3200" b="1" dirty="0">
                <a:solidFill>
                  <a:srgbClr val="FF0000"/>
                </a:solidFill>
              </a:rPr>
              <a:t>1 Sam. 28:1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No one is left to answer Saul.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28:1-3, 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Saul is left terrified.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28:5</a:t>
            </a:r>
          </a:p>
        </p:txBody>
      </p:sp>
    </p:spTree>
    <p:extLst>
      <p:ext uri="{BB962C8B-B14F-4D97-AF65-F5344CB8AC3E}">
        <p14:creationId xmlns:p14="http://schemas.microsoft.com/office/powerpoint/2010/main" val="4093678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E220-0577-3B7E-FCB2-1C534BB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No One to Answer Saul: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07D4-FB71-873C-566A-DCC29F9D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The Spiritual Life of Kings: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Kings were supposed to be good Bible students. </a:t>
            </a:r>
            <a:r>
              <a:rPr lang="en-US" sz="3200" b="1" dirty="0">
                <a:solidFill>
                  <a:srgbClr val="FF0000"/>
                </a:solidFill>
              </a:rPr>
              <a:t>Deut. 17:18-20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Leadership is not for those of weak faith. </a:t>
            </a:r>
            <a:r>
              <a:rPr lang="en-US" sz="3200" b="1" dirty="0">
                <a:solidFill>
                  <a:srgbClr val="FF0000"/>
                </a:solidFill>
              </a:rPr>
              <a:t>Josh. 1:7-9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This is also true of New Testament leadership. </a:t>
            </a:r>
            <a:r>
              <a:rPr lang="en-US" sz="3200" b="1" dirty="0">
                <a:solidFill>
                  <a:srgbClr val="FF0000"/>
                </a:solidFill>
              </a:rPr>
              <a:t>1 Tim. 3:6; Titus 1:9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61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E220-0577-3B7E-FCB2-1C534BB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No One to Answer Saul: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07D4-FB71-873C-566A-DCC29F9D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Seek The Lord While He May Be Found: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Saul will “make himself” sin in order to find out what God wants.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28:3, 7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Lev. 19:31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Shocked that it worked.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28:12-14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You already know what God has said.                </a:t>
            </a:r>
            <a:r>
              <a:rPr lang="en-US" sz="3200" b="1" dirty="0">
                <a:solidFill>
                  <a:srgbClr val="FF0000"/>
                </a:solidFill>
              </a:rPr>
              <a:t>1 Sam. 28:15-19, 20; 31:2-6</a:t>
            </a:r>
          </a:p>
        </p:txBody>
      </p:sp>
    </p:spTree>
    <p:extLst>
      <p:ext uri="{BB962C8B-B14F-4D97-AF65-F5344CB8AC3E}">
        <p14:creationId xmlns:p14="http://schemas.microsoft.com/office/powerpoint/2010/main" val="3734563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E220-0577-3B7E-FCB2-1C534BB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No One to Answer Saul: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07D4-FB71-873C-566A-DCC29F9D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What Do We Learn from The Whole of Saul’s Life?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It is a dangerous thing to rely on other people for our faith.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time to serve the Lord is always now.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Luke 13:6-9</a:t>
            </a:r>
          </a:p>
        </p:txBody>
      </p:sp>
    </p:spTree>
    <p:extLst>
      <p:ext uri="{BB962C8B-B14F-4D97-AF65-F5344CB8AC3E}">
        <p14:creationId xmlns:p14="http://schemas.microsoft.com/office/powerpoint/2010/main" val="2446711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240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No One to Answer Saul: 1 Samuel 28</vt:lpstr>
      <vt:lpstr>No One to Answer Saul: 1 Samuel 28</vt:lpstr>
      <vt:lpstr>No One to Answer Saul: 1 Samuel 28</vt:lpstr>
      <vt:lpstr>No One to Answer Saul: 1 Samuel 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2023-08-20T23:10:44Z</dcterms:created>
  <dcterms:modified xsi:type="dcterms:W3CDTF">2023-08-20T23:48:29Z</dcterms:modified>
</cp:coreProperties>
</file>