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98658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72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6684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7986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82879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554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8556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609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9327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018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9978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B336FF-EFCB-4F09-A2D9-D5C85554578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0A77C1-0FD1-49AE-8DE8-90B565591AD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5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622746-278B-A7F8-0FF9-E1C508C6B32F}"/>
              </a:ext>
            </a:extLst>
          </p:cNvPr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4655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8BF9-E6E8-0FBF-EAF5-17F35D910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DDF94-3D44-F001-84DD-8F63D6A13A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standing in a doorway&#10;&#10;Description automatically generated">
            <a:extLst>
              <a:ext uri="{FF2B5EF4-FFF2-40B4-BE49-F238E27FC236}">
                <a16:creationId xmlns:a16="http://schemas.microsoft.com/office/drawing/2014/main" id="{192424CE-B066-978C-ED33-27FD5DB6C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65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DD85-3182-EB8D-82F1-37865176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Called Into Fellowship: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1:9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E9752-830F-8666-7F3D-C52E44ED4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8010490" cy="45291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What Is Fellowship?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Fellowship: </a:t>
            </a:r>
            <a:r>
              <a:rPr lang="en-US" sz="3200" b="1" dirty="0" err="1">
                <a:solidFill>
                  <a:schemeClr val="tx1"/>
                </a:solidFill>
              </a:rPr>
              <a:t>gk.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l-GR" sz="3200" b="1" dirty="0">
                <a:solidFill>
                  <a:schemeClr val="tx1"/>
                </a:solidFill>
              </a:rPr>
              <a:t>κοινωνία</a:t>
            </a:r>
            <a:r>
              <a:rPr lang="en-US" sz="3200" b="1" dirty="0">
                <a:solidFill>
                  <a:schemeClr val="tx1"/>
                </a:solidFill>
              </a:rPr>
              <a:t> (</a:t>
            </a:r>
            <a:r>
              <a:rPr lang="en-US" sz="3200" b="1" i="1" dirty="0" err="1">
                <a:solidFill>
                  <a:schemeClr val="tx1"/>
                </a:solidFill>
              </a:rPr>
              <a:t>koinōnia</a:t>
            </a:r>
            <a:r>
              <a:rPr lang="en-US" sz="3200" b="1" i="1" dirty="0">
                <a:solidFill>
                  <a:schemeClr val="tx1"/>
                </a:solidFill>
              </a:rPr>
              <a:t>) – </a:t>
            </a:r>
            <a:r>
              <a:rPr lang="en-US" sz="3200" b="1" dirty="0">
                <a:solidFill>
                  <a:schemeClr val="tx1"/>
                </a:solidFill>
              </a:rPr>
              <a:t>“communion, participation, sharing” (Mounce, 247).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Fellowship is based upon our relationship with Jesus. </a:t>
            </a:r>
            <a:r>
              <a:rPr lang="en-US" sz="3200" b="1" dirty="0">
                <a:solidFill>
                  <a:srgbClr val="FF0000"/>
                </a:solidFill>
              </a:rPr>
              <a:t>1 Cor. 1:9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Fellowship is based upon us walking with Jesus. </a:t>
            </a:r>
            <a:r>
              <a:rPr lang="en-US" sz="3200" b="1" dirty="0">
                <a:solidFill>
                  <a:srgbClr val="FF0000"/>
                </a:solidFill>
              </a:rPr>
              <a:t>1 John 1:1-7</a:t>
            </a:r>
          </a:p>
        </p:txBody>
      </p:sp>
    </p:spTree>
    <p:extLst>
      <p:ext uri="{BB962C8B-B14F-4D97-AF65-F5344CB8AC3E}">
        <p14:creationId xmlns:p14="http://schemas.microsoft.com/office/powerpoint/2010/main" val="41528087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DD85-3182-EB8D-82F1-37865176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Called Into Fellowship: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1:9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E9752-830F-8666-7F3D-C52E44ED4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8010490" cy="45291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What We Share In Christ: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A common faith.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Titus 1:4; Rom. 10:17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A common salvation.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Jude 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Unity.         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4:1-6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Joint participation in the work of God.                  </a:t>
            </a:r>
            <a:r>
              <a:rPr lang="en-US" sz="3200" b="1" dirty="0">
                <a:solidFill>
                  <a:srgbClr val="FF0000"/>
                </a:solidFill>
              </a:rPr>
              <a:t>Eph. 2:10; 4:12</a:t>
            </a:r>
          </a:p>
        </p:txBody>
      </p:sp>
    </p:spTree>
    <p:extLst>
      <p:ext uri="{BB962C8B-B14F-4D97-AF65-F5344CB8AC3E}">
        <p14:creationId xmlns:p14="http://schemas.microsoft.com/office/powerpoint/2010/main" val="3153844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DD85-3182-EB8D-82F1-37865176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Called Into Fellowship: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1:9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E9752-830F-8666-7F3D-C52E44ED4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8010490" cy="45291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What We Share Together Because of Christ: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Being members of one another.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12:12-14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Communion or the Lord’s Supper.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10:16-17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preaching of the Gospel.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Phil. 4:14-15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Our joys and sorrows.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12:26-27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095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167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PowerPoint Presentation</vt:lpstr>
      <vt:lpstr>PowerPoint Presentation</vt:lpstr>
      <vt:lpstr>Called Into Fellowship: 1 Corinthians 1:9</vt:lpstr>
      <vt:lpstr>Called Into Fellowship: 1 Corinthians 1:9</vt:lpstr>
      <vt:lpstr>Called Into Fellowship: 1 Corinthians 1:9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2</cp:revision>
  <cp:lastPrinted>2023-08-24T22:15:59Z</cp:lastPrinted>
  <dcterms:created xsi:type="dcterms:W3CDTF">2023-08-24T20:32:41Z</dcterms:created>
  <dcterms:modified xsi:type="dcterms:W3CDTF">2023-08-24T22:17:42Z</dcterms:modified>
</cp:coreProperties>
</file>