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169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82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565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166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432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84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25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3173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649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862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0678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2AFCC42-836F-45B9-8024-722A8B0896B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32BE5B-B890-4751-B83C-F559B0C3BE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200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8008B6-101C-9B55-EA08-86DEBE2838DC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417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id="{281AB95D-0BD8-487A-A116-41C17DC9C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7AFE1-4F8F-4E60-999A-2787DDC1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79" y="2491531"/>
            <a:ext cx="7989752" cy="960259"/>
          </a:xfrm>
          <a:solidFill>
            <a:schemeClr val="accent1">
              <a:alpha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hospitality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050EF-7670-4A7B-BDF8-6AD869C57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79" y="5943320"/>
            <a:ext cx="7989752" cy="590321"/>
          </a:xfrm>
          <a:solidFill>
            <a:schemeClr val="accent1">
              <a:alpha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2733139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1F13-566A-4ABA-A6A4-3DEA8B69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hospitality:</a:t>
            </a:r>
            <a:br>
              <a:rPr lang="en-US" sz="3200" b="1" dirty="0">
                <a:ln>
                  <a:solidFill>
                    <a:sysClr val="windowText" lastClr="000000"/>
                  </a:solidFill>
                </a:ln>
              </a:rPr>
            </a:b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Romans 12:13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5BE0-6A9E-4201-B21F-EC971EFB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8" y="1887523"/>
            <a:ext cx="8246378" cy="4806892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Hospitality?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Comes from 2 words. Love (</a:t>
            </a:r>
            <a:r>
              <a:rPr lang="en-US" sz="32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philo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 stranger (</a:t>
            </a: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xenia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Lit. Love of strangers.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generous and gracious treatment of guest.”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 Testament teaching on hospitality.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Gen. 18:2-8; Lev. 19:33-34; 25:35             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Testament continuation.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Rom. 12:13; Heb. 13:2</a:t>
            </a:r>
          </a:p>
        </p:txBody>
      </p:sp>
    </p:spTree>
    <p:extLst>
      <p:ext uri="{BB962C8B-B14F-4D97-AF65-F5344CB8AC3E}">
        <p14:creationId xmlns:p14="http://schemas.microsoft.com/office/powerpoint/2010/main" val="1546235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1F13-566A-4ABA-A6A4-3DEA8B69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hospitality:</a:t>
            </a:r>
            <a:br>
              <a:rPr lang="en-US" sz="3200" b="1" dirty="0">
                <a:ln>
                  <a:solidFill>
                    <a:sysClr val="windowText" lastClr="000000"/>
                  </a:solidFill>
                </a:ln>
              </a:rPr>
            </a:b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Romans 12:13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5BE0-6A9E-4201-B21F-EC971EFB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1887523"/>
            <a:ext cx="8442729" cy="480689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Hospitality is Rooted in Love: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Commands for hospitality are almost always found in the context of love.    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Rom. 12:9-10, 13; Heb. 13:1-2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love is rooted in God’s love.    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Jn. 4:19-21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love is then reflected in our relationships to each other.           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Jn. 13:34-35;1 Pet. 1:22</a:t>
            </a:r>
          </a:p>
        </p:txBody>
      </p:sp>
    </p:spTree>
    <p:extLst>
      <p:ext uri="{BB962C8B-B14F-4D97-AF65-F5344CB8AC3E}">
        <p14:creationId xmlns:p14="http://schemas.microsoft.com/office/powerpoint/2010/main" val="984018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1F13-566A-4ABA-A6A4-3DEA8B69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hospitality:</a:t>
            </a:r>
            <a:br>
              <a:rPr lang="en-US" sz="3200" b="1" dirty="0">
                <a:ln>
                  <a:solidFill>
                    <a:sysClr val="windowText" lastClr="000000"/>
                  </a:solidFill>
                </a:ln>
              </a:rPr>
            </a:b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Romans 12:13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5BE0-6A9E-4201-B21F-EC971EFB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52" y="1887523"/>
            <a:ext cx="8669547" cy="4806892"/>
          </a:xfrm>
        </p:spPr>
        <p:txBody>
          <a:bodyPr anchor="t">
            <a:normAutofit lnSpcReduction="10000"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Hospitality is The New Testament Norm: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Greeted each other like family (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Rom. 16:16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their possessions (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Acts 2:44-45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Opened their homes for the church                     (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Rom. 16:5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 together (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Acts 2:46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 hospitable to the brethren                               (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Acts 16:15; 21:8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8267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1F13-566A-4ABA-A6A4-3DEA8B69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hospitality:</a:t>
            </a:r>
            <a:br>
              <a:rPr lang="en-US" sz="3200" b="1" dirty="0">
                <a:ln>
                  <a:solidFill>
                    <a:sysClr val="windowText" lastClr="000000"/>
                  </a:solidFill>
                </a:ln>
              </a:rPr>
            </a:b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Romans 12:13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5BE0-6A9E-4201-B21F-EC971EFB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8" y="1887523"/>
            <a:ext cx="8246378" cy="48068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Pursuing Hospitality:</a:t>
            </a:r>
          </a:p>
          <a:p>
            <a:pPr marL="838350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to be </a:t>
            </a: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hospitality.</a:t>
            </a:r>
          </a:p>
          <a:p>
            <a:pPr marL="838350" lvl="1" indent="-514350">
              <a:buFont typeface="+mj-lt"/>
              <a:buAutoNum type="arabicPeriod"/>
            </a:pP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hospitable.</a:t>
            </a:r>
          </a:p>
          <a:p>
            <a:pPr marL="838350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a list of those who would be encouraged by your offer of hospitality.</a:t>
            </a:r>
          </a:p>
          <a:p>
            <a:pPr marL="838350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interested in people’s lives.</a:t>
            </a:r>
          </a:p>
        </p:txBody>
      </p:sp>
    </p:spTree>
    <p:extLst>
      <p:ext uri="{BB962C8B-B14F-4D97-AF65-F5344CB8AC3E}">
        <p14:creationId xmlns:p14="http://schemas.microsoft.com/office/powerpoint/2010/main" val="51381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431</TotalTime>
  <Words>218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Gill Sans MT</vt:lpstr>
      <vt:lpstr>Wingdings 2</vt:lpstr>
      <vt:lpstr>Dividend</vt:lpstr>
      <vt:lpstr>PowerPoint Presentation</vt:lpstr>
      <vt:lpstr>hospitality</vt:lpstr>
      <vt:lpstr>hospitality: Romans 12:13</vt:lpstr>
      <vt:lpstr>hospitality: Romans 12:13</vt:lpstr>
      <vt:lpstr>hospitality: Romans 12:13</vt:lpstr>
      <vt:lpstr>hospitality: Romans 12:13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Pursuing hospitality</dc:title>
  <dc:creator>Brenden Ashby</dc:creator>
  <cp:lastModifiedBy>Hugh</cp:lastModifiedBy>
  <cp:revision>7</cp:revision>
  <dcterms:created xsi:type="dcterms:W3CDTF">2021-06-13T00:02:54Z</dcterms:created>
  <dcterms:modified xsi:type="dcterms:W3CDTF">2023-09-04T02:42:13Z</dcterms:modified>
</cp:coreProperties>
</file>