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0" r:id="rId4"/>
    <p:sldId id="261"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5" autoAdjust="0"/>
    <p:restoredTop sz="94660"/>
  </p:normalViewPr>
  <p:slideViewPr>
    <p:cSldViewPr snapToGrid="0">
      <p:cViewPr varScale="1">
        <p:scale>
          <a:sx n="116" d="100"/>
          <a:sy n="116" d="100"/>
        </p:scale>
        <p:origin x="138"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94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051856" y="4760815"/>
            <a:ext cx="7860193" cy="328380"/>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26426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1855" y="2005125"/>
            <a:ext cx="8203944" cy="2424467"/>
          </a:xfrm>
        </p:spPr>
        <p:txBody>
          <a:bodyPr/>
          <a:lstStyle/>
          <a:p>
            <a:r>
              <a:rPr lang="en-US" dirty="0"/>
              <a:t>Add Your Title</a:t>
            </a:r>
          </a:p>
        </p:txBody>
      </p:sp>
      <p:sp>
        <p:nvSpPr>
          <p:cNvPr id="5" name="Text Placeholder 5"/>
          <p:cNvSpPr>
            <a:spLocks noGrp="1"/>
          </p:cNvSpPr>
          <p:nvPr>
            <p:ph type="body" sz="quarter" idx="11" hasCustomPrompt="1"/>
          </p:nvPr>
        </p:nvSpPr>
        <p:spPr>
          <a:xfrm>
            <a:off x="1051856" y="4760815"/>
            <a:ext cx="7860193" cy="328380"/>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4442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418" y="325343"/>
            <a:ext cx="10941785" cy="421087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20397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624418" y="325343"/>
            <a:ext cx="10941785" cy="421087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07460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3940" y="4977073"/>
            <a:ext cx="4105741" cy="1136832"/>
          </a:xfrm>
        </p:spPr>
        <p:txBody>
          <a:bodyPr>
            <a:noAutofit/>
          </a:bodyPr>
          <a:lstStyle>
            <a:lvl1pPr>
              <a:defRPr sz="1800"/>
            </a:lvl1pPr>
          </a:lstStyle>
          <a:p>
            <a:r>
              <a:rPr lang="en-US" dirty="0"/>
              <a:t>Add Your Title</a:t>
            </a:r>
          </a:p>
        </p:txBody>
      </p:sp>
      <p:sp>
        <p:nvSpPr>
          <p:cNvPr id="5" name="Text Placeholder 6"/>
          <p:cNvSpPr>
            <a:spLocks noGrp="1"/>
          </p:cNvSpPr>
          <p:nvPr>
            <p:ph type="body" sz="quarter" idx="11" hasCustomPrompt="1"/>
          </p:nvPr>
        </p:nvSpPr>
        <p:spPr>
          <a:xfrm>
            <a:off x="624418" y="325343"/>
            <a:ext cx="10941785" cy="421087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53950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18281" y="240703"/>
            <a:ext cx="11447936" cy="4609786"/>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170564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9/19/2023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96084806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chemeClr val="bg1"/>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chemeClr val="bg1"/>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chemeClr val="bg1"/>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chemeClr val="bg1"/>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B5FA6A-E212-4CA9-8DC6-3CA60410B219}"/>
              </a:ext>
            </a:extLst>
          </p:cNvPr>
          <p:cNvSpPr txBox="1"/>
          <p:nvPr/>
        </p:nvSpPr>
        <p:spPr>
          <a:xfrm rot="21153103">
            <a:off x="5270178" y="2139251"/>
            <a:ext cx="3533028" cy="2400657"/>
          </a:xfrm>
          <a:prstGeom prst="rect">
            <a:avLst/>
          </a:prstGeom>
          <a:noFill/>
        </p:spPr>
        <p:txBody>
          <a:bodyPr wrap="square" rtlCol="0">
            <a:spAutoFit/>
          </a:bodyPr>
          <a:lstStyle/>
          <a:p>
            <a:pPr algn="r"/>
            <a:r>
              <a:rPr lang="en-US" sz="15000" b="1" dirty="0">
                <a:gradFill flip="none" rotWithShape="1">
                  <a:gsLst>
                    <a:gs pos="0">
                      <a:srgbClr val="002060"/>
                    </a:gs>
                    <a:gs pos="40000">
                      <a:srgbClr val="00B050"/>
                    </a:gs>
                    <a:gs pos="72000">
                      <a:srgbClr val="FF6600"/>
                    </a:gs>
                    <a:gs pos="100000">
                      <a:srgbClr val="FFFF00"/>
                    </a:gs>
                  </a:gsLst>
                  <a:lin ang="0" scaled="1"/>
                  <a:tileRect/>
                </a:gradFill>
                <a:effectLst>
                  <a:outerShdw blurRad="38100" dist="38100" dir="2700000" algn="tl">
                    <a:srgbClr val="000000">
                      <a:alpha val="43137"/>
                    </a:srgbClr>
                  </a:outerShdw>
                </a:effectLst>
                <a:latin typeface="One Stroke Script LET" pitchFamily="2" charset="0"/>
              </a:rPr>
              <a:t>KIDS</a:t>
            </a:r>
          </a:p>
        </p:txBody>
      </p:sp>
      <p:sp>
        <p:nvSpPr>
          <p:cNvPr id="5" name="TextBox 4">
            <a:extLst>
              <a:ext uri="{FF2B5EF4-FFF2-40B4-BE49-F238E27FC236}">
                <a16:creationId xmlns:a16="http://schemas.microsoft.com/office/drawing/2014/main" id="{39BE672D-604A-483E-919A-53FD3D60C804}"/>
              </a:ext>
            </a:extLst>
          </p:cNvPr>
          <p:cNvSpPr txBox="1"/>
          <p:nvPr/>
        </p:nvSpPr>
        <p:spPr>
          <a:xfrm>
            <a:off x="3741094" y="3720925"/>
            <a:ext cx="3567484" cy="1200329"/>
          </a:xfrm>
          <a:prstGeom prst="rect">
            <a:avLst/>
          </a:prstGeom>
          <a:noFill/>
        </p:spPr>
        <p:txBody>
          <a:bodyPr wrap="square" rtlCol="0">
            <a:spAutoFit/>
          </a:bodyPr>
          <a:lstStyle/>
          <a:p>
            <a:r>
              <a:rPr lang="en-US" sz="7200" dirty="0">
                <a:solidFill>
                  <a:schemeClr val="bg1"/>
                </a:solidFill>
                <a:latin typeface="One Stroke Script LET" pitchFamily="2" charset="0"/>
              </a:rPr>
              <a:t>Get Out Of</a:t>
            </a:r>
          </a:p>
        </p:txBody>
      </p:sp>
      <p:sp>
        <p:nvSpPr>
          <p:cNvPr id="8" name="TextBox 7">
            <a:extLst>
              <a:ext uri="{FF2B5EF4-FFF2-40B4-BE49-F238E27FC236}">
                <a16:creationId xmlns:a16="http://schemas.microsoft.com/office/drawing/2014/main" id="{BA5FC078-D604-431D-A9F7-AD14535C226A}"/>
              </a:ext>
            </a:extLst>
          </p:cNvPr>
          <p:cNvSpPr txBox="1"/>
          <p:nvPr/>
        </p:nvSpPr>
        <p:spPr>
          <a:xfrm>
            <a:off x="2647787" y="4483616"/>
            <a:ext cx="5621573" cy="1323439"/>
          </a:xfrm>
          <a:prstGeom prst="rect">
            <a:avLst/>
          </a:prstGeom>
          <a:noFill/>
          <a:effectLst/>
        </p:spPr>
        <p:txBody>
          <a:bodyPr wrap="square" rtlCol="0">
            <a:spAutoFit/>
          </a:bodyPr>
          <a:lstStyle/>
          <a:p>
            <a:pPr algn="r"/>
            <a:r>
              <a:rPr lang="en-US" sz="8000" dirty="0">
                <a:solidFill>
                  <a:schemeClr val="bg1"/>
                </a:solidFill>
                <a:latin typeface="ChunkFive Roman" panose="00000500000000000000" pitchFamily="50" charset="0"/>
              </a:rPr>
              <a:t>CHURCH</a:t>
            </a:r>
          </a:p>
        </p:txBody>
      </p:sp>
      <p:sp>
        <p:nvSpPr>
          <p:cNvPr id="9" name="TextBox 8">
            <a:extLst>
              <a:ext uri="{FF2B5EF4-FFF2-40B4-BE49-F238E27FC236}">
                <a16:creationId xmlns:a16="http://schemas.microsoft.com/office/drawing/2014/main" id="{6E9F2995-9504-4CD2-A09E-54895EA87A2B}"/>
              </a:ext>
            </a:extLst>
          </p:cNvPr>
          <p:cNvSpPr txBox="1"/>
          <p:nvPr/>
        </p:nvSpPr>
        <p:spPr>
          <a:xfrm>
            <a:off x="3066554" y="2992560"/>
            <a:ext cx="2317807" cy="1200329"/>
          </a:xfrm>
          <a:prstGeom prst="rect">
            <a:avLst/>
          </a:prstGeom>
          <a:noFill/>
        </p:spPr>
        <p:txBody>
          <a:bodyPr wrap="square" rtlCol="0">
            <a:spAutoFit/>
          </a:bodyPr>
          <a:lstStyle/>
          <a:p>
            <a:pPr algn="r"/>
            <a:r>
              <a:rPr lang="en-US" sz="7200" dirty="0">
                <a:solidFill>
                  <a:schemeClr val="bg1"/>
                </a:solidFill>
                <a:latin typeface="One Stroke Script LET" pitchFamily="2" charset="0"/>
              </a:rPr>
              <a:t>What</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slow" p14:dur="2500">
        <p14:reveal thruBlk="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D1C658-EFBF-4EEF-9034-F78AAD028357}"/>
              </a:ext>
            </a:extLst>
          </p:cNvPr>
          <p:cNvSpPr txBox="1"/>
          <p:nvPr/>
        </p:nvSpPr>
        <p:spPr>
          <a:xfrm rot="21153103">
            <a:off x="3488497" y="4746978"/>
            <a:ext cx="1598839" cy="1107996"/>
          </a:xfrm>
          <a:prstGeom prst="rect">
            <a:avLst/>
          </a:prstGeom>
          <a:noFill/>
        </p:spPr>
        <p:txBody>
          <a:bodyPr wrap="square" rtlCol="0">
            <a:spAutoFit/>
          </a:bodyPr>
          <a:lstStyle/>
          <a:p>
            <a:pPr algn="r"/>
            <a:r>
              <a:rPr lang="en-US" sz="6600" b="1" dirty="0">
                <a:gradFill flip="none" rotWithShape="1">
                  <a:gsLst>
                    <a:gs pos="0">
                      <a:srgbClr val="002060"/>
                    </a:gs>
                    <a:gs pos="40000">
                      <a:srgbClr val="00B050"/>
                    </a:gs>
                    <a:gs pos="72000">
                      <a:srgbClr val="FF6600"/>
                    </a:gs>
                    <a:gs pos="100000">
                      <a:srgbClr val="FFFF00"/>
                    </a:gs>
                  </a:gsLst>
                  <a:lin ang="0" scaled="1"/>
                  <a:tileRect/>
                </a:gradFill>
                <a:latin typeface="One Stroke Script LET" pitchFamily="2" charset="0"/>
              </a:rPr>
              <a:t>KIDS</a:t>
            </a:r>
          </a:p>
        </p:txBody>
      </p:sp>
      <p:sp>
        <p:nvSpPr>
          <p:cNvPr id="7" name="TextBox 6">
            <a:extLst>
              <a:ext uri="{FF2B5EF4-FFF2-40B4-BE49-F238E27FC236}">
                <a16:creationId xmlns:a16="http://schemas.microsoft.com/office/drawing/2014/main" id="{D237FE06-8852-45C1-A6BB-1C7934871BD6}"/>
              </a:ext>
            </a:extLst>
          </p:cNvPr>
          <p:cNvSpPr txBox="1"/>
          <p:nvPr/>
        </p:nvSpPr>
        <p:spPr>
          <a:xfrm>
            <a:off x="2388438" y="5517917"/>
            <a:ext cx="2283344" cy="769441"/>
          </a:xfrm>
          <a:prstGeom prst="rect">
            <a:avLst/>
          </a:prstGeom>
          <a:noFill/>
        </p:spPr>
        <p:txBody>
          <a:bodyPr wrap="square" rtlCol="0">
            <a:spAutoFit/>
          </a:bodyPr>
          <a:lstStyle/>
          <a:p>
            <a:r>
              <a:rPr lang="en-US" sz="4400" dirty="0">
                <a:solidFill>
                  <a:schemeClr val="bg1"/>
                </a:solidFill>
                <a:latin typeface="One Stroke Script LET" pitchFamily="2" charset="0"/>
              </a:rPr>
              <a:t>Get Out Of</a:t>
            </a:r>
          </a:p>
        </p:txBody>
      </p:sp>
      <p:sp>
        <p:nvSpPr>
          <p:cNvPr id="8" name="TextBox 7">
            <a:extLst>
              <a:ext uri="{FF2B5EF4-FFF2-40B4-BE49-F238E27FC236}">
                <a16:creationId xmlns:a16="http://schemas.microsoft.com/office/drawing/2014/main" id="{49879594-556D-46D7-84E6-85E0236CEEE4}"/>
              </a:ext>
            </a:extLst>
          </p:cNvPr>
          <p:cNvSpPr txBox="1"/>
          <p:nvPr/>
        </p:nvSpPr>
        <p:spPr>
          <a:xfrm>
            <a:off x="2278439" y="6065924"/>
            <a:ext cx="2289976" cy="646331"/>
          </a:xfrm>
          <a:prstGeom prst="rect">
            <a:avLst/>
          </a:prstGeom>
          <a:noFill/>
          <a:effectLst/>
        </p:spPr>
        <p:txBody>
          <a:bodyPr wrap="square" rtlCol="0">
            <a:spAutoFit/>
          </a:bodyPr>
          <a:lstStyle/>
          <a:p>
            <a:pPr algn="ctr"/>
            <a:r>
              <a:rPr lang="en-US" sz="3600" dirty="0">
                <a:solidFill>
                  <a:schemeClr val="bg1"/>
                </a:solidFill>
                <a:latin typeface="ChunkFive Roman" panose="00000500000000000000" pitchFamily="50" charset="0"/>
              </a:rPr>
              <a:t>CHURCH</a:t>
            </a:r>
          </a:p>
        </p:txBody>
      </p:sp>
      <p:sp>
        <p:nvSpPr>
          <p:cNvPr id="9" name="TextBox 8">
            <a:extLst>
              <a:ext uri="{FF2B5EF4-FFF2-40B4-BE49-F238E27FC236}">
                <a16:creationId xmlns:a16="http://schemas.microsoft.com/office/drawing/2014/main" id="{5680F148-6FFD-4B76-9514-D73D5596429B}"/>
              </a:ext>
            </a:extLst>
          </p:cNvPr>
          <p:cNvSpPr txBox="1"/>
          <p:nvPr/>
        </p:nvSpPr>
        <p:spPr>
          <a:xfrm>
            <a:off x="2278439" y="5084034"/>
            <a:ext cx="1351722" cy="707886"/>
          </a:xfrm>
          <a:prstGeom prst="rect">
            <a:avLst/>
          </a:prstGeom>
          <a:noFill/>
        </p:spPr>
        <p:txBody>
          <a:bodyPr wrap="square" rtlCol="0">
            <a:spAutoFit/>
          </a:bodyPr>
          <a:lstStyle/>
          <a:p>
            <a:pPr algn="ctr"/>
            <a:r>
              <a:rPr lang="en-US" sz="4000" dirty="0">
                <a:solidFill>
                  <a:schemeClr val="bg1"/>
                </a:solidFill>
                <a:latin typeface="One Stroke Script LET" pitchFamily="2" charset="0"/>
              </a:rPr>
              <a:t>What</a:t>
            </a:r>
          </a:p>
        </p:txBody>
      </p:sp>
      <p:sp>
        <p:nvSpPr>
          <p:cNvPr id="13" name="TextBox 12">
            <a:extLst>
              <a:ext uri="{FF2B5EF4-FFF2-40B4-BE49-F238E27FC236}">
                <a16:creationId xmlns:a16="http://schemas.microsoft.com/office/drawing/2014/main" id="{AF3DF51E-1FDC-47D7-B84C-99CEED5531BE}"/>
              </a:ext>
            </a:extLst>
          </p:cNvPr>
          <p:cNvSpPr txBox="1"/>
          <p:nvPr/>
        </p:nvSpPr>
        <p:spPr>
          <a:xfrm>
            <a:off x="1499485" y="0"/>
            <a:ext cx="8699389" cy="1569660"/>
          </a:xfrm>
          <a:prstGeom prst="rect">
            <a:avLst/>
          </a:prstGeom>
          <a:noFill/>
        </p:spPr>
        <p:txBody>
          <a:bodyPr wrap="square" rtlCol="0">
            <a:spAutoFit/>
          </a:bodyPr>
          <a:lstStyle/>
          <a:p>
            <a:r>
              <a:rPr lang="en-US" sz="4800" dirty="0">
                <a:solidFill>
                  <a:schemeClr val="bg1"/>
                </a:solidFill>
                <a:latin typeface="One Stroke Script LET" pitchFamily="2" charset="0"/>
              </a:rPr>
              <a:t>They Learn That </a:t>
            </a:r>
            <a:br>
              <a:rPr lang="en-US" sz="4800" dirty="0">
                <a:solidFill>
                  <a:schemeClr val="bg1"/>
                </a:solidFill>
                <a:latin typeface="One Stroke Script LET" pitchFamily="2" charset="0"/>
              </a:rPr>
            </a:br>
            <a:r>
              <a:rPr lang="en-US" sz="4800" dirty="0">
                <a:solidFill>
                  <a:schemeClr val="bg1"/>
                </a:solidFill>
                <a:latin typeface="One Stroke Script LET" pitchFamily="2" charset="0"/>
              </a:rPr>
              <a:t>	</a:t>
            </a:r>
            <a:r>
              <a:rPr lang="en-US" sz="4800" dirty="0">
                <a:solidFill>
                  <a:schemeClr val="bg1"/>
                </a:solidFill>
                <a:latin typeface="ChunkFive Roman" panose="00000500000000000000" pitchFamily="50" charset="0"/>
              </a:rPr>
              <a:t>FAITH</a:t>
            </a:r>
            <a:r>
              <a:rPr lang="en-US" sz="4800" dirty="0">
                <a:solidFill>
                  <a:schemeClr val="bg1"/>
                </a:solidFill>
                <a:latin typeface="One Stroke Script LET" pitchFamily="2" charset="0"/>
              </a:rPr>
              <a:t> Is Important</a:t>
            </a:r>
          </a:p>
        </p:txBody>
      </p:sp>
      <p:sp>
        <p:nvSpPr>
          <p:cNvPr id="2" name="TextBox 1">
            <a:extLst>
              <a:ext uri="{FF2B5EF4-FFF2-40B4-BE49-F238E27FC236}">
                <a16:creationId xmlns:a16="http://schemas.microsoft.com/office/drawing/2014/main" id="{7E49701A-3993-405B-A13B-8DDC0C4AD38F}"/>
              </a:ext>
            </a:extLst>
          </p:cNvPr>
          <p:cNvSpPr txBox="1"/>
          <p:nvPr/>
        </p:nvSpPr>
        <p:spPr>
          <a:xfrm>
            <a:off x="2001079" y="1741337"/>
            <a:ext cx="8197795" cy="2862322"/>
          </a:xfrm>
          <a:prstGeom prst="rect">
            <a:avLst/>
          </a:prstGeom>
          <a:noFill/>
        </p:spPr>
        <p:txBody>
          <a:bodyPr wrap="square" rtlCol="0">
            <a:spAutoFit/>
          </a:bodyPr>
          <a:lstStyle/>
          <a:p>
            <a:r>
              <a:rPr lang="en-US" sz="3600" dirty="0">
                <a:solidFill>
                  <a:schemeClr val="bg1"/>
                </a:solidFill>
                <a:latin typeface="One Stroke Script LET" pitchFamily="2" charset="0"/>
              </a:rPr>
              <a:t>“These words, which I am commanding you today, shall be on your heart. You shall teach them diligently to your sons and shall talk of them when you sit in your house and when you walk by the way and when you lie down and when you rise up.”</a:t>
            </a:r>
          </a:p>
        </p:txBody>
      </p:sp>
      <p:sp>
        <p:nvSpPr>
          <p:cNvPr id="3" name="TextBox 2">
            <a:extLst>
              <a:ext uri="{FF2B5EF4-FFF2-40B4-BE49-F238E27FC236}">
                <a16:creationId xmlns:a16="http://schemas.microsoft.com/office/drawing/2014/main" id="{516094DE-C7E7-497A-AAED-C5FA6F357A54}"/>
              </a:ext>
            </a:extLst>
          </p:cNvPr>
          <p:cNvSpPr txBox="1"/>
          <p:nvPr/>
        </p:nvSpPr>
        <p:spPr>
          <a:xfrm>
            <a:off x="6552770" y="4549961"/>
            <a:ext cx="3721212" cy="523220"/>
          </a:xfrm>
          <a:prstGeom prst="rect">
            <a:avLst/>
          </a:prstGeom>
          <a:noFill/>
        </p:spPr>
        <p:txBody>
          <a:bodyPr wrap="square" rtlCol="0">
            <a:spAutoFit/>
          </a:bodyPr>
          <a:lstStyle/>
          <a:p>
            <a:r>
              <a:rPr lang="en-US" sz="2800" dirty="0">
                <a:solidFill>
                  <a:schemeClr val="bg1"/>
                </a:solidFill>
                <a:latin typeface="ChunkFive Roman" panose="00000500000000000000" pitchFamily="50" charset="0"/>
              </a:rPr>
              <a:t>Deuteronomy 6:6-7</a:t>
            </a:r>
          </a:p>
        </p:txBody>
      </p:sp>
    </p:spTree>
    <p:extLst>
      <p:ext uri="{BB962C8B-B14F-4D97-AF65-F5344CB8AC3E}">
        <p14:creationId xmlns:p14="http://schemas.microsoft.com/office/powerpoint/2010/main" val="14054839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p:tgtEl>
                                          <p:spTgt spid="3"/>
                                        </p:tgtEl>
                                        <p:attrNameLst>
                                          <p:attrName>ppt_y</p:attrName>
                                        </p:attrNameLst>
                                      </p:cBhvr>
                                      <p:tavLst>
                                        <p:tav tm="0">
                                          <p:val>
                                            <p:strVal val="#ppt_y-#ppt_h*1.125000"/>
                                          </p:val>
                                        </p:tav>
                                        <p:tav tm="100000">
                                          <p:val>
                                            <p:strVal val="#ppt_y"/>
                                          </p:val>
                                        </p:tav>
                                      </p:tavLst>
                                    </p:anim>
                                    <p:animEffect transition="in" filter="wipe(down)">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F3DF51E-1FDC-47D7-B84C-99CEED5531BE}"/>
              </a:ext>
            </a:extLst>
          </p:cNvPr>
          <p:cNvSpPr txBox="1"/>
          <p:nvPr/>
        </p:nvSpPr>
        <p:spPr>
          <a:xfrm>
            <a:off x="1499485" y="0"/>
            <a:ext cx="8699389" cy="1569660"/>
          </a:xfrm>
          <a:prstGeom prst="rect">
            <a:avLst/>
          </a:prstGeom>
          <a:noFill/>
        </p:spPr>
        <p:txBody>
          <a:bodyPr wrap="square" rtlCol="0">
            <a:spAutoFit/>
          </a:bodyPr>
          <a:lstStyle/>
          <a:p>
            <a:r>
              <a:rPr lang="en-US" sz="4800" dirty="0">
                <a:solidFill>
                  <a:schemeClr val="bg1"/>
                </a:solidFill>
                <a:latin typeface="One Stroke Script LET" pitchFamily="2" charset="0"/>
              </a:rPr>
              <a:t>They Learn That </a:t>
            </a:r>
            <a:br>
              <a:rPr lang="en-US" sz="4800" dirty="0">
                <a:solidFill>
                  <a:schemeClr val="bg1"/>
                </a:solidFill>
                <a:latin typeface="One Stroke Script LET" pitchFamily="2" charset="0"/>
              </a:rPr>
            </a:br>
            <a:r>
              <a:rPr lang="en-US" sz="4800" dirty="0">
                <a:solidFill>
                  <a:schemeClr val="bg1"/>
                </a:solidFill>
                <a:latin typeface="One Stroke Script LET" pitchFamily="2" charset="0"/>
              </a:rPr>
              <a:t>	</a:t>
            </a:r>
            <a:r>
              <a:rPr lang="en-US" sz="4800" dirty="0">
                <a:solidFill>
                  <a:schemeClr val="bg1"/>
                </a:solidFill>
                <a:latin typeface="ChunkFive Roman" panose="00000500000000000000" pitchFamily="50" charset="0"/>
              </a:rPr>
              <a:t>FELLOWSHIP</a:t>
            </a:r>
            <a:r>
              <a:rPr lang="en-US" sz="4800" dirty="0">
                <a:solidFill>
                  <a:schemeClr val="bg1"/>
                </a:solidFill>
                <a:latin typeface="One Stroke Script LET" pitchFamily="2" charset="0"/>
              </a:rPr>
              <a:t> Is Valuable</a:t>
            </a:r>
          </a:p>
        </p:txBody>
      </p:sp>
      <p:sp>
        <p:nvSpPr>
          <p:cNvPr id="10" name="TextBox 9">
            <a:extLst>
              <a:ext uri="{FF2B5EF4-FFF2-40B4-BE49-F238E27FC236}">
                <a16:creationId xmlns:a16="http://schemas.microsoft.com/office/drawing/2014/main" id="{CE8A37F8-C812-4FF4-B48D-C06E7DF5A8B1}"/>
              </a:ext>
            </a:extLst>
          </p:cNvPr>
          <p:cNvSpPr txBox="1"/>
          <p:nvPr/>
        </p:nvSpPr>
        <p:spPr>
          <a:xfrm>
            <a:off x="2001079" y="1741336"/>
            <a:ext cx="8197795" cy="1754326"/>
          </a:xfrm>
          <a:prstGeom prst="rect">
            <a:avLst/>
          </a:prstGeom>
          <a:noFill/>
        </p:spPr>
        <p:txBody>
          <a:bodyPr wrap="square" rtlCol="0">
            <a:spAutoFit/>
          </a:bodyPr>
          <a:lstStyle/>
          <a:p>
            <a:r>
              <a:rPr lang="en-US" sz="3600" dirty="0">
                <a:solidFill>
                  <a:schemeClr val="bg1"/>
                </a:solidFill>
                <a:latin typeface="One Stroke Script LET" pitchFamily="2" charset="0"/>
              </a:rPr>
              <a:t>They were continually devoting themselves to the apostles’ teaching and to fellowship, to the breaking </a:t>
            </a:r>
            <a:br>
              <a:rPr lang="en-US" sz="3600" dirty="0">
                <a:solidFill>
                  <a:schemeClr val="bg1"/>
                </a:solidFill>
                <a:latin typeface="One Stroke Script LET" pitchFamily="2" charset="0"/>
              </a:rPr>
            </a:br>
            <a:r>
              <a:rPr lang="en-US" sz="3600" dirty="0">
                <a:solidFill>
                  <a:schemeClr val="bg1"/>
                </a:solidFill>
                <a:latin typeface="One Stroke Script LET" pitchFamily="2" charset="0"/>
              </a:rPr>
              <a:t>of bread and to prayer.</a:t>
            </a:r>
          </a:p>
        </p:txBody>
      </p:sp>
      <p:sp>
        <p:nvSpPr>
          <p:cNvPr id="11" name="TextBox 10">
            <a:extLst>
              <a:ext uri="{FF2B5EF4-FFF2-40B4-BE49-F238E27FC236}">
                <a16:creationId xmlns:a16="http://schemas.microsoft.com/office/drawing/2014/main" id="{D0F22080-13BD-411A-9757-4CB34BEB8513}"/>
              </a:ext>
            </a:extLst>
          </p:cNvPr>
          <p:cNvSpPr txBox="1"/>
          <p:nvPr/>
        </p:nvSpPr>
        <p:spPr>
          <a:xfrm>
            <a:off x="8134971" y="2905780"/>
            <a:ext cx="1874002" cy="523220"/>
          </a:xfrm>
          <a:prstGeom prst="rect">
            <a:avLst/>
          </a:prstGeom>
          <a:noFill/>
        </p:spPr>
        <p:txBody>
          <a:bodyPr wrap="square" rtlCol="0">
            <a:spAutoFit/>
          </a:bodyPr>
          <a:lstStyle/>
          <a:p>
            <a:r>
              <a:rPr lang="en-US" sz="2800" dirty="0">
                <a:solidFill>
                  <a:schemeClr val="bg1"/>
                </a:solidFill>
                <a:latin typeface="ChunkFive Roman" panose="00000500000000000000" pitchFamily="50" charset="0"/>
              </a:rPr>
              <a:t>Acts 2:42</a:t>
            </a:r>
          </a:p>
        </p:txBody>
      </p:sp>
      <p:sp>
        <p:nvSpPr>
          <p:cNvPr id="2" name="TextBox 1">
            <a:extLst>
              <a:ext uri="{FF2B5EF4-FFF2-40B4-BE49-F238E27FC236}">
                <a16:creationId xmlns:a16="http://schemas.microsoft.com/office/drawing/2014/main" id="{F1A03744-A6A3-6898-8D66-8FECD23C7428}"/>
              </a:ext>
            </a:extLst>
          </p:cNvPr>
          <p:cNvSpPr txBox="1"/>
          <p:nvPr/>
        </p:nvSpPr>
        <p:spPr>
          <a:xfrm rot="21153103">
            <a:off x="3488497" y="4746978"/>
            <a:ext cx="1598839" cy="1107996"/>
          </a:xfrm>
          <a:prstGeom prst="rect">
            <a:avLst/>
          </a:prstGeom>
          <a:noFill/>
        </p:spPr>
        <p:txBody>
          <a:bodyPr wrap="square" rtlCol="0">
            <a:spAutoFit/>
          </a:bodyPr>
          <a:lstStyle/>
          <a:p>
            <a:pPr algn="r"/>
            <a:r>
              <a:rPr lang="en-US" sz="6600" b="1" dirty="0">
                <a:gradFill flip="none" rotWithShape="1">
                  <a:gsLst>
                    <a:gs pos="0">
                      <a:srgbClr val="002060"/>
                    </a:gs>
                    <a:gs pos="40000">
                      <a:srgbClr val="00B050"/>
                    </a:gs>
                    <a:gs pos="72000">
                      <a:srgbClr val="FF6600"/>
                    </a:gs>
                    <a:gs pos="100000">
                      <a:srgbClr val="FFFF00"/>
                    </a:gs>
                  </a:gsLst>
                  <a:lin ang="0" scaled="1"/>
                  <a:tileRect/>
                </a:gradFill>
                <a:latin typeface="One Stroke Script LET" pitchFamily="2" charset="0"/>
              </a:rPr>
              <a:t>KIDS</a:t>
            </a:r>
          </a:p>
        </p:txBody>
      </p:sp>
      <p:sp>
        <p:nvSpPr>
          <p:cNvPr id="3" name="TextBox 2">
            <a:extLst>
              <a:ext uri="{FF2B5EF4-FFF2-40B4-BE49-F238E27FC236}">
                <a16:creationId xmlns:a16="http://schemas.microsoft.com/office/drawing/2014/main" id="{E95E459E-752F-D4F0-BCE9-A86BA1253F64}"/>
              </a:ext>
            </a:extLst>
          </p:cNvPr>
          <p:cNvSpPr txBox="1"/>
          <p:nvPr/>
        </p:nvSpPr>
        <p:spPr>
          <a:xfrm>
            <a:off x="2388438" y="5517917"/>
            <a:ext cx="2283344" cy="769441"/>
          </a:xfrm>
          <a:prstGeom prst="rect">
            <a:avLst/>
          </a:prstGeom>
          <a:noFill/>
        </p:spPr>
        <p:txBody>
          <a:bodyPr wrap="square" rtlCol="0">
            <a:spAutoFit/>
          </a:bodyPr>
          <a:lstStyle/>
          <a:p>
            <a:r>
              <a:rPr lang="en-US" sz="4400" dirty="0">
                <a:solidFill>
                  <a:schemeClr val="bg1"/>
                </a:solidFill>
                <a:latin typeface="One Stroke Script LET" pitchFamily="2" charset="0"/>
              </a:rPr>
              <a:t>Get Out Of</a:t>
            </a:r>
          </a:p>
        </p:txBody>
      </p:sp>
      <p:sp>
        <p:nvSpPr>
          <p:cNvPr id="4" name="TextBox 3">
            <a:extLst>
              <a:ext uri="{FF2B5EF4-FFF2-40B4-BE49-F238E27FC236}">
                <a16:creationId xmlns:a16="http://schemas.microsoft.com/office/drawing/2014/main" id="{2ABFF667-C577-91D8-C8E6-AF5DEBC20A27}"/>
              </a:ext>
            </a:extLst>
          </p:cNvPr>
          <p:cNvSpPr txBox="1"/>
          <p:nvPr/>
        </p:nvSpPr>
        <p:spPr>
          <a:xfrm>
            <a:off x="2278439" y="6065924"/>
            <a:ext cx="2289976" cy="646331"/>
          </a:xfrm>
          <a:prstGeom prst="rect">
            <a:avLst/>
          </a:prstGeom>
          <a:noFill/>
          <a:effectLst/>
        </p:spPr>
        <p:txBody>
          <a:bodyPr wrap="square" rtlCol="0">
            <a:spAutoFit/>
          </a:bodyPr>
          <a:lstStyle/>
          <a:p>
            <a:pPr algn="ctr"/>
            <a:r>
              <a:rPr lang="en-US" sz="3600" dirty="0">
                <a:solidFill>
                  <a:schemeClr val="bg1"/>
                </a:solidFill>
                <a:latin typeface="ChunkFive Roman" panose="00000500000000000000" pitchFamily="50" charset="0"/>
              </a:rPr>
              <a:t>CHURCH</a:t>
            </a:r>
          </a:p>
        </p:txBody>
      </p:sp>
      <p:sp>
        <p:nvSpPr>
          <p:cNvPr id="5" name="TextBox 4">
            <a:extLst>
              <a:ext uri="{FF2B5EF4-FFF2-40B4-BE49-F238E27FC236}">
                <a16:creationId xmlns:a16="http://schemas.microsoft.com/office/drawing/2014/main" id="{DC8B66F6-F802-3B41-F57E-CA824283968B}"/>
              </a:ext>
            </a:extLst>
          </p:cNvPr>
          <p:cNvSpPr txBox="1"/>
          <p:nvPr/>
        </p:nvSpPr>
        <p:spPr>
          <a:xfrm>
            <a:off x="2278439" y="5084034"/>
            <a:ext cx="1351722" cy="707886"/>
          </a:xfrm>
          <a:prstGeom prst="rect">
            <a:avLst/>
          </a:prstGeom>
          <a:noFill/>
        </p:spPr>
        <p:txBody>
          <a:bodyPr wrap="square" rtlCol="0">
            <a:spAutoFit/>
          </a:bodyPr>
          <a:lstStyle/>
          <a:p>
            <a:pPr algn="ctr"/>
            <a:r>
              <a:rPr lang="en-US" sz="4000" dirty="0">
                <a:solidFill>
                  <a:schemeClr val="bg1"/>
                </a:solidFill>
                <a:latin typeface="One Stroke Script LET" pitchFamily="2" charset="0"/>
              </a:rPr>
              <a:t>What</a:t>
            </a:r>
          </a:p>
        </p:txBody>
      </p:sp>
    </p:spTree>
    <p:extLst>
      <p:ext uri="{BB962C8B-B14F-4D97-AF65-F5344CB8AC3E}">
        <p14:creationId xmlns:p14="http://schemas.microsoft.com/office/powerpoint/2010/main" val="215649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p:tgtEl>
                                          <p:spTgt spid="11"/>
                                        </p:tgtEl>
                                        <p:attrNameLst>
                                          <p:attrName>ppt_y</p:attrName>
                                        </p:attrNameLst>
                                      </p:cBhvr>
                                      <p:tavLst>
                                        <p:tav tm="0">
                                          <p:val>
                                            <p:strVal val="#ppt_y-#ppt_h*1.125000"/>
                                          </p:val>
                                        </p:tav>
                                        <p:tav tm="100000">
                                          <p:val>
                                            <p:strVal val="#ppt_y"/>
                                          </p:val>
                                        </p:tav>
                                      </p:tavLst>
                                    </p:anim>
                                    <p:animEffect transition="in" filter="wipe(down)">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F3DF51E-1FDC-47D7-B84C-99CEED5531BE}"/>
              </a:ext>
            </a:extLst>
          </p:cNvPr>
          <p:cNvSpPr txBox="1"/>
          <p:nvPr/>
        </p:nvSpPr>
        <p:spPr>
          <a:xfrm>
            <a:off x="1499485" y="0"/>
            <a:ext cx="8699389" cy="1569660"/>
          </a:xfrm>
          <a:prstGeom prst="rect">
            <a:avLst/>
          </a:prstGeom>
          <a:noFill/>
        </p:spPr>
        <p:txBody>
          <a:bodyPr wrap="square" rtlCol="0">
            <a:spAutoFit/>
          </a:bodyPr>
          <a:lstStyle/>
          <a:p>
            <a:r>
              <a:rPr lang="en-US" sz="4800" dirty="0">
                <a:solidFill>
                  <a:schemeClr val="bg1"/>
                </a:solidFill>
                <a:latin typeface="One Stroke Script LET" pitchFamily="2" charset="0"/>
              </a:rPr>
              <a:t>They Learn How </a:t>
            </a:r>
            <a:br>
              <a:rPr lang="en-US" sz="4800" dirty="0">
                <a:solidFill>
                  <a:schemeClr val="bg1"/>
                </a:solidFill>
                <a:latin typeface="One Stroke Script LET" pitchFamily="2" charset="0"/>
              </a:rPr>
            </a:br>
            <a:r>
              <a:rPr lang="en-US" sz="4800" dirty="0">
                <a:solidFill>
                  <a:schemeClr val="bg1"/>
                </a:solidFill>
                <a:latin typeface="One Stroke Script LET" pitchFamily="2" charset="0"/>
              </a:rPr>
              <a:t>	</a:t>
            </a:r>
            <a:r>
              <a:rPr lang="en-US" sz="4800" dirty="0">
                <a:solidFill>
                  <a:schemeClr val="bg1"/>
                </a:solidFill>
                <a:latin typeface="ChunkFive Roman" panose="00000500000000000000" pitchFamily="50" charset="0"/>
              </a:rPr>
              <a:t>Family</a:t>
            </a:r>
            <a:r>
              <a:rPr lang="en-US" sz="4800" dirty="0">
                <a:solidFill>
                  <a:schemeClr val="bg1"/>
                </a:solidFill>
                <a:latin typeface="One Stroke Script LET" pitchFamily="2" charset="0"/>
              </a:rPr>
              <a:t> Works</a:t>
            </a:r>
          </a:p>
        </p:txBody>
      </p:sp>
      <p:sp>
        <p:nvSpPr>
          <p:cNvPr id="10" name="TextBox 9">
            <a:extLst>
              <a:ext uri="{FF2B5EF4-FFF2-40B4-BE49-F238E27FC236}">
                <a16:creationId xmlns:a16="http://schemas.microsoft.com/office/drawing/2014/main" id="{93219374-BBFC-4B73-AFA7-83E933E920CD}"/>
              </a:ext>
            </a:extLst>
          </p:cNvPr>
          <p:cNvSpPr txBox="1"/>
          <p:nvPr/>
        </p:nvSpPr>
        <p:spPr>
          <a:xfrm>
            <a:off x="2001079" y="1741336"/>
            <a:ext cx="8197795" cy="1754326"/>
          </a:xfrm>
          <a:prstGeom prst="rect">
            <a:avLst/>
          </a:prstGeom>
          <a:noFill/>
        </p:spPr>
        <p:txBody>
          <a:bodyPr wrap="square" rtlCol="0">
            <a:spAutoFit/>
          </a:bodyPr>
          <a:lstStyle/>
          <a:p>
            <a:r>
              <a:rPr lang="en-US" sz="3600" dirty="0">
                <a:solidFill>
                  <a:schemeClr val="bg1"/>
                </a:solidFill>
                <a:latin typeface="One Stroke Script LET" pitchFamily="2" charset="0"/>
              </a:rPr>
              <a:t>Children, </a:t>
            </a:r>
            <a:br>
              <a:rPr lang="en-US" sz="3600" dirty="0">
                <a:solidFill>
                  <a:schemeClr val="bg1"/>
                </a:solidFill>
                <a:latin typeface="One Stroke Script LET" pitchFamily="2" charset="0"/>
              </a:rPr>
            </a:br>
            <a:r>
              <a:rPr lang="en-US" sz="3600" dirty="0">
                <a:solidFill>
                  <a:schemeClr val="bg1"/>
                </a:solidFill>
                <a:latin typeface="One Stroke Script LET" pitchFamily="2" charset="0"/>
              </a:rPr>
              <a:t>	obey your parents in the Lord, </a:t>
            </a:r>
          </a:p>
          <a:p>
            <a:r>
              <a:rPr lang="en-US" sz="3600" dirty="0">
                <a:solidFill>
                  <a:schemeClr val="bg1"/>
                </a:solidFill>
                <a:latin typeface="One Stroke Script LET" pitchFamily="2" charset="0"/>
              </a:rPr>
              <a:t>					for this is right.</a:t>
            </a:r>
          </a:p>
        </p:txBody>
      </p:sp>
      <p:sp>
        <p:nvSpPr>
          <p:cNvPr id="11" name="TextBox 10">
            <a:extLst>
              <a:ext uri="{FF2B5EF4-FFF2-40B4-BE49-F238E27FC236}">
                <a16:creationId xmlns:a16="http://schemas.microsoft.com/office/drawing/2014/main" id="{991BF41E-1564-4014-B5E1-6DD62A6B4035}"/>
              </a:ext>
            </a:extLst>
          </p:cNvPr>
          <p:cNvSpPr txBox="1"/>
          <p:nvPr/>
        </p:nvSpPr>
        <p:spPr>
          <a:xfrm>
            <a:off x="7523259" y="2972442"/>
            <a:ext cx="2675615" cy="523220"/>
          </a:xfrm>
          <a:prstGeom prst="rect">
            <a:avLst/>
          </a:prstGeom>
          <a:noFill/>
        </p:spPr>
        <p:txBody>
          <a:bodyPr wrap="square" rtlCol="0">
            <a:spAutoFit/>
          </a:bodyPr>
          <a:lstStyle/>
          <a:p>
            <a:r>
              <a:rPr lang="en-US" sz="2800" dirty="0">
                <a:solidFill>
                  <a:schemeClr val="bg1"/>
                </a:solidFill>
                <a:latin typeface="ChunkFive Roman" panose="00000500000000000000" pitchFamily="50" charset="0"/>
              </a:rPr>
              <a:t>Ephesians 6:1</a:t>
            </a:r>
          </a:p>
        </p:txBody>
      </p:sp>
      <p:sp>
        <p:nvSpPr>
          <p:cNvPr id="12" name="TextBox 11">
            <a:extLst>
              <a:ext uri="{FF2B5EF4-FFF2-40B4-BE49-F238E27FC236}">
                <a16:creationId xmlns:a16="http://schemas.microsoft.com/office/drawing/2014/main" id="{4BBF8A78-4814-82C9-4DF9-2BF98BAA248C}"/>
              </a:ext>
            </a:extLst>
          </p:cNvPr>
          <p:cNvSpPr txBox="1"/>
          <p:nvPr/>
        </p:nvSpPr>
        <p:spPr>
          <a:xfrm rot="21153103">
            <a:off x="3488497" y="4746978"/>
            <a:ext cx="1598839" cy="1107996"/>
          </a:xfrm>
          <a:prstGeom prst="rect">
            <a:avLst/>
          </a:prstGeom>
          <a:noFill/>
        </p:spPr>
        <p:txBody>
          <a:bodyPr wrap="square" rtlCol="0">
            <a:spAutoFit/>
          </a:bodyPr>
          <a:lstStyle/>
          <a:p>
            <a:pPr algn="r"/>
            <a:r>
              <a:rPr lang="en-US" sz="6600" b="1" dirty="0">
                <a:gradFill flip="none" rotWithShape="1">
                  <a:gsLst>
                    <a:gs pos="0">
                      <a:srgbClr val="002060"/>
                    </a:gs>
                    <a:gs pos="40000">
                      <a:srgbClr val="00B050"/>
                    </a:gs>
                    <a:gs pos="72000">
                      <a:srgbClr val="FF6600"/>
                    </a:gs>
                    <a:gs pos="100000">
                      <a:srgbClr val="FFFF00"/>
                    </a:gs>
                  </a:gsLst>
                  <a:lin ang="0" scaled="1"/>
                  <a:tileRect/>
                </a:gradFill>
                <a:latin typeface="One Stroke Script LET" pitchFamily="2" charset="0"/>
              </a:rPr>
              <a:t>KIDS</a:t>
            </a:r>
          </a:p>
        </p:txBody>
      </p:sp>
      <p:sp>
        <p:nvSpPr>
          <p:cNvPr id="14" name="TextBox 13">
            <a:extLst>
              <a:ext uri="{FF2B5EF4-FFF2-40B4-BE49-F238E27FC236}">
                <a16:creationId xmlns:a16="http://schemas.microsoft.com/office/drawing/2014/main" id="{359E8EE4-3D32-3F27-75D8-05354EA5D9AA}"/>
              </a:ext>
            </a:extLst>
          </p:cNvPr>
          <p:cNvSpPr txBox="1"/>
          <p:nvPr/>
        </p:nvSpPr>
        <p:spPr>
          <a:xfrm>
            <a:off x="2388438" y="5517917"/>
            <a:ext cx="2283344" cy="769441"/>
          </a:xfrm>
          <a:prstGeom prst="rect">
            <a:avLst/>
          </a:prstGeom>
          <a:noFill/>
        </p:spPr>
        <p:txBody>
          <a:bodyPr wrap="square" rtlCol="0">
            <a:spAutoFit/>
          </a:bodyPr>
          <a:lstStyle/>
          <a:p>
            <a:r>
              <a:rPr lang="en-US" sz="4400" dirty="0">
                <a:solidFill>
                  <a:schemeClr val="bg1"/>
                </a:solidFill>
                <a:latin typeface="One Stroke Script LET" pitchFamily="2" charset="0"/>
              </a:rPr>
              <a:t>Get Out Of</a:t>
            </a:r>
          </a:p>
        </p:txBody>
      </p:sp>
      <p:sp>
        <p:nvSpPr>
          <p:cNvPr id="15" name="TextBox 14">
            <a:extLst>
              <a:ext uri="{FF2B5EF4-FFF2-40B4-BE49-F238E27FC236}">
                <a16:creationId xmlns:a16="http://schemas.microsoft.com/office/drawing/2014/main" id="{4D0ACD22-9566-C080-1698-7FCF595D9B4A}"/>
              </a:ext>
            </a:extLst>
          </p:cNvPr>
          <p:cNvSpPr txBox="1"/>
          <p:nvPr/>
        </p:nvSpPr>
        <p:spPr>
          <a:xfrm>
            <a:off x="2278439" y="6065924"/>
            <a:ext cx="2289976" cy="646331"/>
          </a:xfrm>
          <a:prstGeom prst="rect">
            <a:avLst/>
          </a:prstGeom>
          <a:noFill/>
          <a:effectLst/>
        </p:spPr>
        <p:txBody>
          <a:bodyPr wrap="square" rtlCol="0">
            <a:spAutoFit/>
          </a:bodyPr>
          <a:lstStyle/>
          <a:p>
            <a:pPr algn="ctr"/>
            <a:r>
              <a:rPr lang="en-US" sz="3600" dirty="0">
                <a:solidFill>
                  <a:schemeClr val="bg1"/>
                </a:solidFill>
                <a:latin typeface="ChunkFive Roman" panose="00000500000000000000" pitchFamily="50" charset="0"/>
              </a:rPr>
              <a:t>CHURCH</a:t>
            </a:r>
          </a:p>
        </p:txBody>
      </p:sp>
      <p:sp>
        <p:nvSpPr>
          <p:cNvPr id="16" name="TextBox 15">
            <a:extLst>
              <a:ext uri="{FF2B5EF4-FFF2-40B4-BE49-F238E27FC236}">
                <a16:creationId xmlns:a16="http://schemas.microsoft.com/office/drawing/2014/main" id="{05A7BD00-763D-71B9-E1B2-A5AE1F4CA0A1}"/>
              </a:ext>
            </a:extLst>
          </p:cNvPr>
          <p:cNvSpPr txBox="1"/>
          <p:nvPr/>
        </p:nvSpPr>
        <p:spPr>
          <a:xfrm>
            <a:off x="2278439" y="5084034"/>
            <a:ext cx="1351722" cy="707886"/>
          </a:xfrm>
          <a:prstGeom prst="rect">
            <a:avLst/>
          </a:prstGeom>
          <a:noFill/>
        </p:spPr>
        <p:txBody>
          <a:bodyPr wrap="square" rtlCol="0">
            <a:spAutoFit/>
          </a:bodyPr>
          <a:lstStyle/>
          <a:p>
            <a:pPr algn="ctr"/>
            <a:r>
              <a:rPr lang="en-US" sz="4000" dirty="0">
                <a:solidFill>
                  <a:schemeClr val="bg1"/>
                </a:solidFill>
                <a:latin typeface="One Stroke Script LET" pitchFamily="2" charset="0"/>
              </a:rPr>
              <a:t>What</a:t>
            </a:r>
          </a:p>
        </p:txBody>
      </p:sp>
    </p:spTree>
    <p:extLst>
      <p:ext uri="{BB962C8B-B14F-4D97-AF65-F5344CB8AC3E}">
        <p14:creationId xmlns:p14="http://schemas.microsoft.com/office/powerpoint/2010/main" val="19931930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p:tgtEl>
                                          <p:spTgt spid="11"/>
                                        </p:tgtEl>
                                        <p:attrNameLst>
                                          <p:attrName>ppt_x</p:attrName>
                                        </p:attrNameLst>
                                      </p:cBhvr>
                                      <p:tavLst>
                                        <p:tav tm="0">
                                          <p:val>
                                            <p:strVal val="#ppt_x-#ppt_w*1.125000"/>
                                          </p:val>
                                        </p:tav>
                                        <p:tav tm="100000">
                                          <p:val>
                                            <p:strVal val="#ppt_x"/>
                                          </p:val>
                                        </p:tav>
                                      </p:tavLst>
                                    </p:anim>
                                    <p:animEffect transition="in" filter="wipe(righ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6B1804-454B-4A5B-9750-2EB05118802B}"/>
              </a:ext>
            </a:extLst>
          </p:cNvPr>
          <p:cNvSpPr txBox="1"/>
          <p:nvPr/>
        </p:nvSpPr>
        <p:spPr>
          <a:xfrm rot="21153103">
            <a:off x="3743873" y="4746978"/>
            <a:ext cx="1598839" cy="1107996"/>
          </a:xfrm>
          <a:prstGeom prst="rect">
            <a:avLst/>
          </a:prstGeom>
          <a:noFill/>
        </p:spPr>
        <p:txBody>
          <a:bodyPr wrap="square" rtlCol="0">
            <a:spAutoFit/>
          </a:bodyPr>
          <a:lstStyle/>
          <a:p>
            <a:pPr algn="r"/>
            <a:r>
              <a:rPr lang="en-US" sz="6600" b="1" dirty="0">
                <a:gradFill flip="none" rotWithShape="1">
                  <a:gsLst>
                    <a:gs pos="0">
                      <a:srgbClr val="002060"/>
                    </a:gs>
                    <a:gs pos="40000">
                      <a:srgbClr val="00B050"/>
                    </a:gs>
                    <a:gs pos="72000">
                      <a:srgbClr val="FF6600"/>
                    </a:gs>
                    <a:gs pos="100000">
                      <a:srgbClr val="FFFF00"/>
                    </a:gs>
                  </a:gsLst>
                  <a:lin ang="0" scaled="1"/>
                  <a:tileRect/>
                </a:gradFill>
                <a:latin typeface="One Stroke Script LET" pitchFamily="2" charset="0"/>
              </a:rPr>
              <a:t>KIDS</a:t>
            </a:r>
          </a:p>
        </p:txBody>
      </p:sp>
      <p:sp>
        <p:nvSpPr>
          <p:cNvPr id="9" name="TextBox 8">
            <a:extLst>
              <a:ext uri="{FF2B5EF4-FFF2-40B4-BE49-F238E27FC236}">
                <a16:creationId xmlns:a16="http://schemas.microsoft.com/office/drawing/2014/main" id="{CD64AC49-0677-44B3-9AE2-1C5ABEB7D695}"/>
              </a:ext>
            </a:extLst>
          </p:cNvPr>
          <p:cNvSpPr txBox="1"/>
          <p:nvPr/>
        </p:nvSpPr>
        <p:spPr>
          <a:xfrm>
            <a:off x="2643814" y="5517917"/>
            <a:ext cx="2283344" cy="769441"/>
          </a:xfrm>
          <a:prstGeom prst="rect">
            <a:avLst/>
          </a:prstGeom>
          <a:noFill/>
        </p:spPr>
        <p:txBody>
          <a:bodyPr wrap="square" rtlCol="0">
            <a:spAutoFit/>
          </a:bodyPr>
          <a:lstStyle/>
          <a:p>
            <a:r>
              <a:rPr lang="en-US" sz="4400" dirty="0">
                <a:solidFill>
                  <a:schemeClr val="bg1"/>
                </a:solidFill>
                <a:latin typeface="One Stroke Script LET" pitchFamily="2" charset="0"/>
              </a:rPr>
              <a:t>Get Out Of</a:t>
            </a:r>
          </a:p>
        </p:txBody>
      </p:sp>
      <p:sp>
        <p:nvSpPr>
          <p:cNvPr id="10" name="TextBox 9">
            <a:extLst>
              <a:ext uri="{FF2B5EF4-FFF2-40B4-BE49-F238E27FC236}">
                <a16:creationId xmlns:a16="http://schemas.microsoft.com/office/drawing/2014/main" id="{21D158AF-0DA3-40EA-9C60-71F5F27E7FEB}"/>
              </a:ext>
            </a:extLst>
          </p:cNvPr>
          <p:cNvSpPr txBox="1"/>
          <p:nvPr/>
        </p:nvSpPr>
        <p:spPr>
          <a:xfrm>
            <a:off x="2533815" y="6065924"/>
            <a:ext cx="2560321" cy="646331"/>
          </a:xfrm>
          <a:prstGeom prst="rect">
            <a:avLst/>
          </a:prstGeom>
          <a:noFill/>
          <a:effectLst/>
        </p:spPr>
        <p:txBody>
          <a:bodyPr wrap="square" rtlCol="0">
            <a:spAutoFit/>
          </a:bodyPr>
          <a:lstStyle/>
          <a:p>
            <a:pPr algn="ctr"/>
            <a:r>
              <a:rPr lang="en-US" sz="3600" dirty="0">
                <a:solidFill>
                  <a:schemeClr val="bg1"/>
                </a:solidFill>
                <a:latin typeface="ChunkFive Roman" panose="00000500000000000000" pitchFamily="50" charset="0"/>
              </a:rPr>
              <a:t>CHURCH?</a:t>
            </a:r>
          </a:p>
        </p:txBody>
      </p:sp>
      <p:sp>
        <p:nvSpPr>
          <p:cNvPr id="11" name="TextBox 10">
            <a:extLst>
              <a:ext uri="{FF2B5EF4-FFF2-40B4-BE49-F238E27FC236}">
                <a16:creationId xmlns:a16="http://schemas.microsoft.com/office/drawing/2014/main" id="{C82A80A4-EAC7-455A-A525-5756E5A6043D}"/>
              </a:ext>
            </a:extLst>
          </p:cNvPr>
          <p:cNvSpPr txBox="1"/>
          <p:nvPr/>
        </p:nvSpPr>
        <p:spPr>
          <a:xfrm>
            <a:off x="2053191" y="5084034"/>
            <a:ext cx="1832346" cy="707886"/>
          </a:xfrm>
          <a:prstGeom prst="rect">
            <a:avLst/>
          </a:prstGeom>
          <a:noFill/>
        </p:spPr>
        <p:txBody>
          <a:bodyPr wrap="square" rtlCol="0">
            <a:spAutoFit/>
          </a:bodyPr>
          <a:lstStyle/>
          <a:p>
            <a:pPr algn="ctr"/>
            <a:r>
              <a:rPr lang="en-US" sz="4000" dirty="0">
                <a:solidFill>
                  <a:schemeClr val="bg1"/>
                </a:solidFill>
                <a:latin typeface="One Stroke Script LET" pitchFamily="2" charset="0"/>
              </a:rPr>
              <a:t>What Do</a:t>
            </a:r>
          </a:p>
        </p:txBody>
      </p:sp>
      <p:sp>
        <p:nvSpPr>
          <p:cNvPr id="13" name="TextBox 12">
            <a:extLst>
              <a:ext uri="{FF2B5EF4-FFF2-40B4-BE49-F238E27FC236}">
                <a16:creationId xmlns:a16="http://schemas.microsoft.com/office/drawing/2014/main" id="{C2578BE1-982B-4CFE-A69C-EF2A39051AEC}"/>
              </a:ext>
            </a:extLst>
          </p:cNvPr>
          <p:cNvSpPr txBox="1"/>
          <p:nvPr/>
        </p:nvSpPr>
        <p:spPr>
          <a:xfrm>
            <a:off x="7074372" y="5296483"/>
            <a:ext cx="3832528" cy="769441"/>
          </a:xfrm>
          <a:prstGeom prst="rect">
            <a:avLst/>
          </a:prstGeom>
          <a:noFill/>
        </p:spPr>
        <p:txBody>
          <a:bodyPr wrap="square" rtlCol="0">
            <a:spAutoFit/>
          </a:bodyPr>
          <a:lstStyle/>
          <a:p>
            <a:r>
              <a:rPr lang="en-US" sz="4400" dirty="0">
                <a:solidFill>
                  <a:schemeClr val="bg1"/>
                </a:solidFill>
                <a:latin typeface="One Stroke Script LET" pitchFamily="2" charset="0"/>
              </a:rPr>
              <a:t>Something</a:t>
            </a:r>
          </a:p>
        </p:txBody>
      </p:sp>
      <p:sp>
        <p:nvSpPr>
          <p:cNvPr id="14" name="TextBox 13">
            <a:extLst>
              <a:ext uri="{FF2B5EF4-FFF2-40B4-BE49-F238E27FC236}">
                <a16:creationId xmlns:a16="http://schemas.microsoft.com/office/drawing/2014/main" id="{8CCF3C96-5E5C-4B1F-88DF-90A7DE9672C8}"/>
              </a:ext>
            </a:extLst>
          </p:cNvPr>
          <p:cNvSpPr txBox="1"/>
          <p:nvPr/>
        </p:nvSpPr>
        <p:spPr>
          <a:xfrm>
            <a:off x="7002811" y="5828098"/>
            <a:ext cx="3904090" cy="830997"/>
          </a:xfrm>
          <a:prstGeom prst="rect">
            <a:avLst/>
          </a:prstGeom>
          <a:noFill/>
          <a:effectLst/>
        </p:spPr>
        <p:txBody>
          <a:bodyPr wrap="square" rtlCol="0">
            <a:spAutoFit/>
          </a:bodyPr>
          <a:lstStyle/>
          <a:p>
            <a:r>
              <a:rPr lang="en-US" sz="4800" dirty="0">
                <a:solidFill>
                  <a:schemeClr val="bg1"/>
                </a:solidFill>
                <a:latin typeface="ChunkFive Roman" panose="00000500000000000000" pitchFamily="50" charset="0"/>
              </a:rPr>
              <a:t>VALUABLE!</a:t>
            </a:r>
          </a:p>
        </p:txBody>
      </p:sp>
      <p:pic>
        <p:nvPicPr>
          <p:cNvPr id="4" name="Picture 3">
            <a:extLst>
              <a:ext uri="{FF2B5EF4-FFF2-40B4-BE49-F238E27FC236}">
                <a16:creationId xmlns:a16="http://schemas.microsoft.com/office/drawing/2014/main" id="{4A0B46F5-55D2-4A9F-AFB2-D9EC4BFC6B56}"/>
              </a:ext>
            </a:extLst>
          </p:cNvPr>
          <p:cNvPicPr>
            <a:picLocks noChangeAspect="1"/>
          </p:cNvPicPr>
          <p:nvPr/>
        </p:nvPicPr>
        <p:blipFill>
          <a:blip r:embed="rId2">
            <a:extLst>
              <a:ext uri="{28A0092B-C50C-407E-A947-70E740481C1C}">
                <a14:useLocalDpi xmlns:a14="http://schemas.microsoft.com/office/drawing/2010/main" val="0"/>
              </a:ext>
            </a:extLst>
          </a:blip>
          <a:srcRect t="20360" b="20360"/>
          <a:stretch/>
        </p:blipFill>
        <p:spPr>
          <a:xfrm>
            <a:off x="1321907" y="903563"/>
            <a:ext cx="9548186" cy="37753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425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88</TotalTime>
  <Words>163</Words>
  <Application>Microsoft Office PowerPoint</Application>
  <PresentationFormat>Widescreen</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ChunkFive Roman</vt:lpstr>
      <vt:lpstr>Georgia</vt:lpstr>
      <vt:lpstr>One Stroke Script LET</vt:lpstr>
      <vt:lpstr>Default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Zeke Flores</dc:creator>
  <cp:lastModifiedBy>Zeke Flores</cp:lastModifiedBy>
  <cp:revision>13</cp:revision>
  <dcterms:created xsi:type="dcterms:W3CDTF">2017-06-21T13:57:08Z</dcterms:created>
  <dcterms:modified xsi:type="dcterms:W3CDTF">2023-09-19T14:00:36Z</dcterms:modified>
</cp:coreProperties>
</file>