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9" r:id="rId3"/>
    <p:sldId id="265" r:id="rId4"/>
    <p:sldId id="261" r:id="rId5"/>
    <p:sldId id="268" r:id="rId6"/>
    <p:sldId id="266" r:id="rId7"/>
    <p:sldId id="267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37"/>
    <a:srgbClr val="0A0300"/>
    <a:srgbClr val="FFB200"/>
    <a:srgbClr val="FDFD7A"/>
    <a:srgbClr val="FF9B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27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05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0037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6797" y="5417122"/>
            <a:ext cx="7587824" cy="4426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1742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789568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59519" y="1404368"/>
            <a:ext cx="10350104" cy="3541283"/>
          </a:xfrm>
        </p:spPr>
        <p:txBody>
          <a:bodyPr/>
          <a:lstStyle>
            <a:lvl1pPr>
              <a:defRPr>
                <a:solidFill>
                  <a:srgbClr val="C17424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296797" y="5417122"/>
            <a:ext cx="7587824" cy="442601"/>
          </a:xfrm>
        </p:spPr>
        <p:txBody>
          <a:bodyPr>
            <a:normAutofit/>
          </a:bodyPr>
          <a:lstStyle>
            <a:lvl1pPr>
              <a:defRPr sz="1600">
                <a:solidFill>
                  <a:srgbClr val="C17424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552653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413" y="324054"/>
            <a:ext cx="11283107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626952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413" y="324054"/>
            <a:ext cx="11283107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66942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64044" y="4977303"/>
            <a:ext cx="4288104" cy="1267302"/>
          </a:xfrm>
        </p:spPr>
        <p:txBody>
          <a:bodyPr>
            <a:normAutofit/>
          </a:bodyPr>
          <a:lstStyle>
            <a:lvl1pPr>
              <a:defRPr sz="1600">
                <a:solidFill>
                  <a:srgbClr val="B84813"/>
                </a:solidFill>
              </a:defRPr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7413" y="324054"/>
            <a:ext cx="11283107" cy="4319211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2571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31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9"/>
            <a:ext cx="10879667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3235545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7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93446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394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075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98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3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69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4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04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F234A-DAB6-404A-93A1-FC8D9FF424D9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749A-1B74-4B68-8EE0-36508B764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6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569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CC725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FCC725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D56F246-44BF-4C6A-99DC-4154B769A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93401" y="-447591"/>
            <a:ext cx="1202135" cy="22187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128853-E0FE-4D65-82A1-A781ACC65E24}"/>
              </a:ext>
            </a:extLst>
          </p:cNvPr>
          <p:cNvSpPr txBox="1"/>
          <p:nvPr/>
        </p:nvSpPr>
        <p:spPr>
          <a:xfrm>
            <a:off x="1524002" y="173708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LIGHT THE F 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6E87B7-D61D-48F2-8539-AC763B40BC70}"/>
              </a:ext>
            </a:extLst>
          </p:cNvPr>
          <p:cNvSpPr txBox="1"/>
          <p:nvPr/>
        </p:nvSpPr>
        <p:spPr>
          <a:xfrm>
            <a:off x="1779373" y="1620717"/>
            <a:ext cx="877329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Were not our hearts burning within us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speaking to us ..., </a:t>
            </a:r>
            <a:b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</a:br>
            <a:r>
              <a:rPr lang="en-US" sz="38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while He was explaining the Scriptures to us?</a:t>
            </a:r>
          </a:p>
          <a:p>
            <a:pPr algn="ctr">
              <a:defRPr/>
            </a:pPr>
            <a:r>
              <a:rPr lang="en-US" sz="4000" dirty="0">
                <a:solidFill>
                  <a:prstClr val="white"/>
                </a:solidFill>
                <a:effectLst>
                  <a:glow rad="63500">
                    <a:srgbClr val="992603"/>
                  </a:glow>
                </a:effectLst>
                <a:latin typeface="Cataneo BT" panose="03020802040502060804" pitchFamily="66" charset="0"/>
              </a:rPr>
              <a:t>Luke 24:32</a:t>
            </a:r>
          </a:p>
        </p:txBody>
      </p:sp>
    </p:spTree>
    <p:extLst>
      <p:ext uri="{BB962C8B-B14F-4D97-AF65-F5344CB8AC3E}">
        <p14:creationId xmlns:p14="http://schemas.microsoft.com/office/powerpoint/2010/main" val="3396608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2A3D3E-0E12-4107-8F43-EC4B37CA1E52}"/>
              </a:ext>
            </a:extLst>
          </p:cNvPr>
          <p:cNvSpPr txBox="1"/>
          <p:nvPr/>
        </p:nvSpPr>
        <p:spPr>
          <a:xfrm>
            <a:off x="2253050" y="1383957"/>
            <a:ext cx="768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9B09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Yearning, Burning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6BED7-C0D4-4685-A54C-5919C2431165}"/>
              </a:ext>
            </a:extLst>
          </p:cNvPr>
          <p:cNvSpPr txBox="1"/>
          <p:nvPr/>
        </p:nvSpPr>
        <p:spPr>
          <a:xfrm>
            <a:off x="2331308" y="5543719"/>
            <a:ext cx="7381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B200"/>
                </a:solidFill>
                <a:latin typeface="Trajan Pro" panose="02020502050506020301" pitchFamily="18" charset="0"/>
              </a:rPr>
              <a:t>Luke 24:13-35</a:t>
            </a:r>
          </a:p>
        </p:txBody>
      </p:sp>
    </p:spTree>
    <p:extLst>
      <p:ext uri="{BB962C8B-B14F-4D97-AF65-F5344CB8AC3E}">
        <p14:creationId xmlns:p14="http://schemas.microsoft.com/office/powerpoint/2010/main" val="60116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0AD911-C6B7-424F-8798-3B740F8C2A97}"/>
              </a:ext>
            </a:extLst>
          </p:cNvPr>
          <p:cNvSpPr txBox="1"/>
          <p:nvPr/>
        </p:nvSpPr>
        <p:spPr>
          <a:xfrm>
            <a:off x="1524000" y="5934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B09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Solemn Reflections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EB784-9AD9-4CC1-8840-CB2456535E36}"/>
              </a:ext>
            </a:extLst>
          </p:cNvPr>
          <p:cNvSpPr txBox="1"/>
          <p:nvPr/>
        </p:nvSpPr>
        <p:spPr>
          <a:xfrm>
            <a:off x="3857294" y="5395439"/>
            <a:ext cx="4477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B200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Luke 24:13-21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955BD-BC39-4E0A-B927-5F6EFCDD6165}"/>
              </a:ext>
            </a:extLst>
          </p:cNvPr>
          <p:cNvSpPr txBox="1"/>
          <p:nvPr/>
        </p:nvSpPr>
        <p:spPr>
          <a:xfrm>
            <a:off x="2166553" y="281119"/>
            <a:ext cx="809779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My God, my God, </a:t>
            </a:r>
            <a:b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</a:br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 why have You forsaken me?</a:t>
            </a:r>
          </a:p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Far from my deliverance </a:t>
            </a:r>
            <a:b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</a:br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 are the words of my groaning.</a:t>
            </a:r>
          </a:p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O my God, I cry by day, </a:t>
            </a:r>
            <a:b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</a:br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 but You do not answer;</a:t>
            </a:r>
          </a:p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 and by night, but I have no rest.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19F56-D3B7-4FD1-9A00-FF2B617994AA}"/>
              </a:ext>
            </a:extLst>
          </p:cNvPr>
          <p:cNvSpPr txBox="1"/>
          <p:nvPr/>
        </p:nvSpPr>
        <p:spPr>
          <a:xfrm>
            <a:off x="7366686" y="4251437"/>
            <a:ext cx="299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—</a:t>
            </a:r>
            <a:r>
              <a:rPr lang="en-US" sz="3200" dirty="0" err="1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Psa</a:t>
            </a:r>
            <a:r>
              <a:rPr lang="en-US" sz="32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22:1-2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0AD911-C6B7-424F-8798-3B740F8C2A97}"/>
              </a:ext>
            </a:extLst>
          </p:cNvPr>
          <p:cNvSpPr txBox="1"/>
          <p:nvPr/>
        </p:nvSpPr>
        <p:spPr>
          <a:xfrm>
            <a:off x="1524000" y="5934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B09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Solemn Reflections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AEB784-9AD9-4CC1-8840-CB2456535E36}"/>
              </a:ext>
            </a:extLst>
          </p:cNvPr>
          <p:cNvSpPr txBox="1"/>
          <p:nvPr/>
        </p:nvSpPr>
        <p:spPr>
          <a:xfrm>
            <a:off x="3923396" y="5395439"/>
            <a:ext cx="434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B200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Luke 24:13-21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3955BD-BC39-4E0A-B927-5F6EFCDD6165}"/>
              </a:ext>
            </a:extLst>
          </p:cNvPr>
          <p:cNvSpPr txBox="1"/>
          <p:nvPr/>
        </p:nvSpPr>
        <p:spPr>
          <a:xfrm>
            <a:off x="2075936" y="681823"/>
            <a:ext cx="92263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Why are you in despair, O my soul?</a:t>
            </a:r>
          </a:p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 And why have you become </a:t>
            </a:r>
            <a:b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</a:br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 disturbed within me?</a:t>
            </a:r>
          </a:p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Hope in God, for I shall yet praise Him,</a:t>
            </a:r>
          </a:p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 The help of my countenance and my God.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A19F56-D3B7-4FD1-9A00-FF2B617994AA}"/>
              </a:ext>
            </a:extLst>
          </p:cNvPr>
          <p:cNvSpPr txBox="1"/>
          <p:nvPr/>
        </p:nvSpPr>
        <p:spPr>
          <a:xfrm>
            <a:off x="8824784" y="3544145"/>
            <a:ext cx="299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—</a:t>
            </a:r>
            <a:r>
              <a:rPr lang="en-US" sz="3200" dirty="0" err="1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Psa</a:t>
            </a:r>
            <a:r>
              <a:rPr lang="en-US" sz="32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42:11</a:t>
            </a:r>
          </a:p>
        </p:txBody>
      </p:sp>
    </p:spTree>
    <p:extLst>
      <p:ext uri="{BB962C8B-B14F-4D97-AF65-F5344CB8AC3E}">
        <p14:creationId xmlns:p14="http://schemas.microsoft.com/office/powerpoint/2010/main" val="2438787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0AD911-C6B7-424F-8798-3B740F8C2A97}"/>
              </a:ext>
            </a:extLst>
          </p:cNvPr>
          <p:cNvSpPr txBox="1"/>
          <p:nvPr/>
        </p:nvSpPr>
        <p:spPr>
          <a:xfrm>
            <a:off x="1524000" y="5934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B09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Stunning Realizations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1ED8CD-756B-4618-8E3D-D4DFD6DD65EE}"/>
              </a:ext>
            </a:extLst>
          </p:cNvPr>
          <p:cNvSpPr txBox="1"/>
          <p:nvPr/>
        </p:nvSpPr>
        <p:spPr>
          <a:xfrm>
            <a:off x="3912379" y="5395439"/>
            <a:ext cx="4367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B200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Luke 24:25-27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1A7589-ACFF-4E65-BFC2-1880ABDDE223}"/>
              </a:ext>
            </a:extLst>
          </p:cNvPr>
          <p:cNvSpPr txBox="1"/>
          <p:nvPr/>
        </p:nvSpPr>
        <p:spPr>
          <a:xfrm>
            <a:off x="2108887" y="1061284"/>
            <a:ext cx="87485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The unfolding of Your words gives light;</a:t>
            </a:r>
          </a:p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It gives understanding to the simple.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59755-6603-4F9F-B36C-B835290AE85D}"/>
              </a:ext>
            </a:extLst>
          </p:cNvPr>
          <p:cNvSpPr txBox="1"/>
          <p:nvPr/>
        </p:nvSpPr>
        <p:spPr>
          <a:xfrm>
            <a:off x="7426410" y="2261613"/>
            <a:ext cx="2994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—</a:t>
            </a:r>
            <a:r>
              <a:rPr lang="en-US" sz="3200" dirty="0" err="1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Psa</a:t>
            </a:r>
            <a:r>
              <a:rPr lang="en-US" sz="32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 119:130</a:t>
            </a:r>
          </a:p>
        </p:txBody>
      </p:sp>
    </p:spTree>
    <p:extLst>
      <p:ext uri="{BB962C8B-B14F-4D97-AF65-F5344CB8AC3E}">
        <p14:creationId xmlns:p14="http://schemas.microsoft.com/office/powerpoint/2010/main" val="5191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A0AD911-C6B7-424F-8798-3B740F8C2A97}"/>
              </a:ext>
            </a:extLst>
          </p:cNvPr>
          <p:cNvSpPr txBox="1"/>
          <p:nvPr/>
        </p:nvSpPr>
        <p:spPr>
          <a:xfrm>
            <a:off x="1524000" y="593467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9B09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Spiritual </a:t>
            </a:r>
            <a:r>
              <a:rPr lang="en-US" sz="4800" b="1" dirty="0" err="1">
                <a:solidFill>
                  <a:srgbClr val="FF9B09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repurcussions</a:t>
            </a:r>
            <a:endParaRPr lang="en-US" sz="4800" b="1" dirty="0">
              <a:solidFill>
                <a:srgbClr val="FF9B09"/>
              </a:solidFill>
              <a:effectLst>
                <a:glow rad="127000">
                  <a:srgbClr val="0A0300"/>
                </a:glow>
              </a:effectLst>
              <a:latin typeface="Trajan Pro" panose="02020502050506020301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D55607-3C6E-4E06-960E-D9B57AFBB744}"/>
              </a:ext>
            </a:extLst>
          </p:cNvPr>
          <p:cNvSpPr txBox="1"/>
          <p:nvPr/>
        </p:nvSpPr>
        <p:spPr>
          <a:xfrm>
            <a:off x="3867665" y="5395439"/>
            <a:ext cx="4456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B200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Luke 24:28-35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DCBC3-C42D-48AA-B618-DF14A82FC242}"/>
              </a:ext>
            </a:extLst>
          </p:cNvPr>
          <p:cNvSpPr txBox="1"/>
          <p:nvPr/>
        </p:nvSpPr>
        <p:spPr>
          <a:xfrm>
            <a:off x="1927655" y="523843"/>
            <a:ext cx="8155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Jesus secured the victory…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0FCD2-9A2E-4209-A38A-819F85CA806E}"/>
              </a:ext>
            </a:extLst>
          </p:cNvPr>
          <p:cNvSpPr txBox="1"/>
          <p:nvPr/>
        </p:nvSpPr>
        <p:spPr>
          <a:xfrm>
            <a:off x="2561969" y="1543559"/>
            <a:ext cx="30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…over sin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6C1BA0-276D-4826-84B6-F985396682E9}"/>
              </a:ext>
            </a:extLst>
          </p:cNvPr>
          <p:cNvSpPr txBox="1"/>
          <p:nvPr/>
        </p:nvSpPr>
        <p:spPr>
          <a:xfrm>
            <a:off x="2561969" y="2366459"/>
            <a:ext cx="30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…over Satan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2DAFC5-2856-4C0E-8AC3-35449E150528}"/>
              </a:ext>
            </a:extLst>
          </p:cNvPr>
          <p:cNvSpPr txBox="1"/>
          <p:nvPr/>
        </p:nvSpPr>
        <p:spPr>
          <a:xfrm>
            <a:off x="2561969" y="3189358"/>
            <a:ext cx="30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…over death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799E1-94A7-490A-9B16-02B5B26F4250}"/>
              </a:ext>
            </a:extLst>
          </p:cNvPr>
          <p:cNvSpPr txBox="1"/>
          <p:nvPr/>
        </p:nvSpPr>
        <p:spPr>
          <a:xfrm>
            <a:off x="5638802" y="1530506"/>
            <a:ext cx="30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—1 John 3:9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8F5583-D448-4280-9206-CBC77B351CB5}"/>
              </a:ext>
            </a:extLst>
          </p:cNvPr>
          <p:cNvSpPr txBox="1"/>
          <p:nvPr/>
        </p:nvSpPr>
        <p:spPr>
          <a:xfrm>
            <a:off x="5638802" y="2353406"/>
            <a:ext cx="30768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—1 John 3:8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733331-2E8E-433C-B56B-8E1AF224C168}"/>
              </a:ext>
            </a:extLst>
          </p:cNvPr>
          <p:cNvSpPr txBox="1"/>
          <p:nvPr/>
        </p:nvSpPr>
        <p:spPr>
          <a:xfrm>
            <a:off x="5638802" y="3176305"/>
            <a:ext cx="3389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F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LT Std 65 Medium" panose="020B0603020203020204" pitchFamily="34" charset="0"/>
              </a:rPr>
              <a:t>—Heb 2:14-15</a:t>
            </a:r>
          </a:p>
        </p:txBody>
      </p:sp>
    </p:spTree>
    <p:extLst>
      <p:ext uri="{BB962C8B-B14F-4D97-AF65-F5344CB8AC3E}">
        <p14:creationId xmlns:p14="http://schemas.microsoft.com/office/powerpoint/2010/main" val="410975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2A3D3E-0E12-4107-8F43-EC4B37CA1E52}"/>
              </a:ext>
            </a:extLst>
          </p:cNvPr>
          <p:cNvSpPr txBox="1"/>
          <p:nvPr/>
        </p:nvSpPr>
        <p:spPr>
          <a:xfrm>
            <a:off x="2253050" y="1383957"/>
            <a:ext cx="7685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FF9B09"/>
                </a:solidFill>
                <a:effectLst>
                  <a:glow rad="127000">
                    <a:srgbClr val="0A0300"/>
                  </a:glow>
                </a:effectLst>
                <a:latin typeface="Trajan Pro" panose="02020502050506020301" pitchFamily="18" charset="0"/>
              </a:rPr>
              <a:t>Yearning, Burning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6BED7-C0D4-4685-A54C-5919C2431165}"/>
              </a:ext>
            </a:extLst>
          </p:cNvPr>
          <p:cNvSpPr txBox="1"/>
          <p:nvPr/>
        </p:nvSpPr>
        <p:spPr>
          <a:xfrm>
            <a:off x="2331308" y="5543719"/>
            <a:ext cx="7381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>
                <a:solidFill>
                  <a:srgbClr val="FFB200"/>
                </a:solidFill>
                <a:latin typeface="Trajan Pro" panose="02020502050506020301" pitchFamily="18" charset="0"/>
              </a:rPr>
              <a:t>Luke 24:13-35</a:t>
            </a:r>
          </a:p>
        </p:txBody>
      </p:sp>
    </p:spTree>
    <p:extLst>
      <p:ext uri="{BB962C8B-B14F-4D97-AF65-F5344CB8AC3E}">
        <p14:creationId xmlns:p14="http://schemas.microsoft.com/office/powerpoint/2010/main" val="11904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4_3Theme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4_3Theme1" id="{10F05831-8105-45D3-AA87-99C4EAE7B478}" vid="{834167BA-577C-4936-A312-7DA18C7EF4C9}"/>
    </a:ext>
  </a:extLst>
</a:theme>
</file>

<file path=ppt/theme/theme2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330</TotalTime>
  <Words>204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Avenir LT Std 65 Medium</vt:lpstr>
      <vt:lpstr>Calibri</vt:lpstr>
      <vt:lpstr>Calibri Light</vt:lpstr>
      <vt:lpstr>Cataneo BT</vt:lpstr>
      <vt:lpstr>Trajan Pro</vt:lpstr>
      <vt:lpstr>Trebuchet MS</vt:lpstr>
      <vt:lpstr>4_3Theme1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Zeke Flores</dc:creator>
  <cp:lastModifiedBy>Song Leader</cp:lastModifiedBy>
  <cp:revision>14</cp:revision>
  <dcterms:created xsi:type="dcterms:W3CDTF">2021-02-01T20:38:18Z</dcterms:created>
  <dcterms:modified xsi:type="dcterms:W3CDTF">2023-09-23T23:03:56Z</dcterms:modified>
</cp:coreProperties>
</file>