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109" autoAdjust="0"/>
  </p:normalViewPr>
  <p:slideViewPr>
    <p:cSldViewPr snapToGrid="0">
      <p:cViewPr varScale="1">
        <p:scale>
          <a:sx n="94" d="100"/>
          <a:sy n="94" d="100"/>
        </p:scale>
        <p:origin x="12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CF73D-B7C1-4315-95E1-560739E1BBBA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825D6-C18E-4010-8FAC-C31CFAE97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01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David was probably 10-15 years old when God chose him to be king and Samuel anointed him. </a:t>
            </a:r>
          </a:p>
          <a:p>
            <a:r>
              <a:rPr lang="en-US" dirty="0"/>
              <a:t>David is 30 when he becomes King over Judah and around 37-38 years old when he is crowned king over all of Israel.</a:t>
            </a:r>
          </a:p>
          <a:p>
            <a:r>
              <a:rPr lang="en-US" dirty="0"/>
              <a:t>That’s a 15-20 year wait time. A 23 – 28 year wait time if we count until he is king over all Israel.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9825D6-C18E-4010-8FAC-C31CFAE978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95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31677"/>
      </p:ext>
    </p:extLst>
  </p:cSld>
  <p:clrMapOvr>
    <a:masterClrMapping/>
  </p:clrMapOvr>
  <p:transition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211590"/>
      </p:ext>
    </p:extLst>
  </p:cSld>
  <p:clrMapOvr>
    <a:masterClrMapping/>
  </p:clrMapOvr>
  <p:transition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629215"/>
      </p:ext>
    </p:extLst>
  </p:cSld>
  <p:clrMapOvr>
    <a:masterClrMapping/>
  </p:clrMapOvr>
  <p:transition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8026"/>
      </p:ext>
    </p:extLst>
  </p:cSld>
  <p:clrMapOvr>
    <a:masterClrMapping/>
  </p:clrMapOvr>
  <p:transition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9027345"/>
      </p:ext>
    </p:extLst>
  </p:cSld>
  <p:clrMapOvr>
    <a:masterClrMapping/>
  </p:clrMapOvr>
  <p:transition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72586"/>
      </p:ext>
    </p:extLst>
  </p:cSld>
  <p:clrMapOvr>
    <a:masterClrMapping/>
  </p:clrMapOvr>
  <p:transition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395754"/>
      </p:ext>
    </p:extLst>
  </p:cSld>
  <p:clrMapOvr>
    <a:masterClrMapping/>
  </p:clrMapOvr>
  <p:transition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429818"/>
      </p:ext>
    </p:extLst>
  </p:cSld>
  <p:clrMapOvr>
    <a:masterClrMapping/>
  </p:clrMapOvr>
  <p:transition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73188"/>
      </p:ext>
    </p:extLst>
  </p:cSld>
  <p:clrMapOvr>
    <a:masterClrMapping/>
  </p:clrMapOvr>
  <p:transition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15135"/>
      </p:ext>
    </p:extLst>
  </p:cSld>
  <p:clrMapOvr>
    <a:masterClrMapping/>
  </p:clrMapOvr>
  <p:transition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5759"/>
      </p:ext>
    </p:extLst>
  </p:cSld>
  <p:clrMapOvr>
    <a:masterClrMapping/>
  </p:clrMapOvr>
  <p:transition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7D5674-63C3-40F9-BB4B-9CADD4D4CBE1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43F76F0-B0FD-48E9-ACF0-EED3C99FAD3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04286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1"/>
  </p:transition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CE0DC0F-B134-67A3-94D4-993E1631BF4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8813"/>
      </p:ext>
    </p:extLst>
  </p:cSld>
  <p:clrMapOvr>
    <a:masterClrMapping/>
  </p:clrMapOvr>
  <p:transition spd="slow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345AB-0931-47A5-0090-6CBC3F4ACA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DEA20B-7AC7-CF0E-56D1-A9F784F20E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 descr="A purple and yellow background with text and a star&#10;&#10;Description automatically generated">
            <a:extLst>
              <a:ext uri="{FF2B5EF4-FFF2-40B4-BE49-F238E27FC236}">
                <a16:creationId xmlns:a16="http://schemas.microsoft.com/office/drawing/2014/main" id="{060A4A5C-05E8-3615-74C6-EC61F11B6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11301"/>
      </p:ext>
    </p:extLst>
  </p:cSld>
  <p:clrMapOvr>
    <a:masterClrMapping/>
  </p:clrMapOvr>
  <p:transition spd="slow"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EBC9-09B2-F02A-EADE-16DCA3DE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David Becomes King: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 Samuel 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E774-2484-1021-27FF-0D0716E334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 A Dark Period for Israel: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rgbClr val="FF0000"/>
                </a:solidFill>
              </a:rPr>
              <a:t>2 Samuel 1-4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Saul and his sons die at the hands of the Philistines. </a:t>
            </a:r>
            <a:r>
              <a:rPr lang="en-US" sz="3200" b="1" dirty="0">
                <a:solidFill>
                  <a:srgbClr val="FF0000"/>
                </a:solidFill>
              </a:rPr>
              <a:t>1 Sam.31; 2 Sam. 1;1-16</a:t>
            </a:r>
            <a:endParaRPr lang="en-US" sz="3200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The nation mourns the death of the king. </a:t>
            </a:r>
            <a:r>
              <a:rPr lang="en-US" sz="3200" b="1" dirty="0">
                <a:solidFill>
                  <a:srgbClr val="FF0000"/>
                </a:solidFill>
              </a:rPr>
              <a:t>2 Sam. 1:17-27</a:t>
            </a:r>
            <a:endParaRPr lang="en-US" sz="3200" b="1" dirty="0">
              <a:solidFill>
                <a:schemeClr val="bg1"/>
              </a:solidFill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Civil war breaks out.    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2 Sam. 2:1-11; 3:1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748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CEBC9-09B2-F02A-EADE-16DCA3DEA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David Becomes King: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 Samuel 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BDE774-2484-1021-27FF-0D0716E33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3925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 David Is Crowned King: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u="sng" dirty="0">
                <a:solidFill>
                  <a:schemeClr val="bg1"/>
                </a:solidFill>
              </a:rPr>
              <a:t>All</a:t>
            </a:r>
            <a:r>
              <a:rPr lang="en-US" sz="3200" b="1" dirty="0">
                <a:solidFill>
                  <a:schemeClr val="bg1"/>
                </a:solidFill>
              </a:rPr>
              <a:t> of Israel comes to crown David king.        </a:t>
            </a:r>
            <a:r>
              <a:rPr lang="en-US" sz="3200" b="1" dirty="0">
                <a:solidFill>
                  <a:srgbClr val="FF0000"/>
                </a:solidFill>
              </a:rPr>
              <a:t>2 Sam. 5:1-3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David becomes king over all Israel.             </a:t>
            </a:r>
            <a:r>
              <a:rPr lang="en-US" sz="3200" b="1" dirty="0">
                <a:solidFill>
                  <a:srgbClr val="FF0000"/>
                </a:solidFill>
              </a:rPr>
              <a:t>2 Sam. 5:4-5 cf. 1 Sam. 16:11-13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The Lord fulfills His promises but in </a:t>
            </a:r>
            <a:r>
              <a:rPr lang="en-US" sz="3200" b="1" i="1" dirty="0">
                <a:solidFill>
                  <a:schemeClr val="bg1"/>
                </a:solidFill>
              </a:rPr>
              <a:t>His</a:t>
            </a:r>
            <a:r>
              <a:rPr lang="en-US" sz="3200" b="1" dirty="0">
                <a:solidFill>
                  <a:schemeClr val="bg1"/>
                </a:solidFill>
              </a:rPr>
              <a:t> time. </a:t>
            </a:r>
            <a:r>
              <a:rPr lang="en-US" sz="3200" b="1" dirty="0">
                <a:solidFill>
                  <a:srgbClr val="FF0000"/>
                </a:solidFill>
              </a:rPr>
              <a:t>Ps. 27:14; Eccl. 3:1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bg1"/>
                </a:solidFill>
              </a:rPr>
              <a:t>Trust the Lord in His timing.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Prov. 3:5-6</a:t>
            </a:r>
          </a:p>
        </p:txBody>
      </p:sp>
    </p:spTree>
    <p:extLst>
      <p:ext uri="{BB962C8B-B14F-4D97-AF65-F5344CB8AC3E}">
        <p14:creationId xmlns:p14="http://schemas.microsoft.com/office/powerpoint/2010/main" val="343762593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</TotalTime>
  <Words>203</Words>
  <Application>Microsoft Office PowerPoint</Application>
  <PresentationFormat>On-screen Show (4:3)</PresentationFormat>
  <Paragraphs>16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Wingdings</vt:lpstr>
      <vt:lpstr>Retrospect</vt:lpstr>
      <vt:lpstr>PowerPoint Presentation</vt:lpstr>
      <vt:lpstr>PowerPoint Presentation</vt:lpstr>
      <vt:lpstr>David Becomes King: 2 Samuel 5</vt:lpstr>
      <vt:lpstr>David Becomes King: 2 Samuel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3</cp:revision>
  <dcterms:created xsi:type="dcterms:W3CDTF">2023-10-01T22:08:54Z</dcterms:created>
  <dcterms:modified xsi:type="dcterms:W3CDTF">2023-10-01T23:15:20Z</dcterms:modified>
</cp:coreProperties>
</file>