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7" r:id="rId5"/>
    <p:sldId id="258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7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40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2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6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7356BFB-9DF4-48E8-A346-9EBF5ADBD94C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F5B6B3C-606D-43FB-AF9D-F20BE26C870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8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1E10E0-6BF8-87B6-0985-AD86D73FA8F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C1D4-569B-3464-8CF4-3749706573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F2BEE-363F-2FE9-92F4-DECE5DA185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tone wall with a stone structure in the middle&#10;&#10;Description automatically generated with medium confidence">
            <a:extLst>
              <a:ext uri="{FF2B5EF4-FFF2-40B4-BE49-F238E27FC236}">
                <a16:creationId xmlns:a16="http://schemas.microsoft.com/office/drawing/2014/main" id="{10C04F12-D20A-A339-4AB9-D6088938C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ular background with white text&#10;&#10;Description automatically generated">
            <a:extLst>
              <a:ext uri="{FF2B5EF4-FFF2-40B4-BE49-F238E27FC236}">
                <a16:creationId xmlns:a16="http://schemas.microsoft.com/office/drawing/2014/main" id="{15F9D409-8067-B729-E724-8444FBC4D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A14-E8BB-72D2-53DF-2847828D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End Times Confusion:</a:t>
            </a:r>
            <a:br>
              <a:rPr lang="en-US" b="1" dirty="0"/>
            </a:br>
            <a:r>
              <a:rPr lang="en-US" sz="3600" b="1" dirty="0">
                <a:solidFill>
                  <a:srgbClr val="FF0000"/>
                </a:solidFill>
              </a:rPr>
              <a:t>1 Cor. 14:33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A079-10B0-9428-6EFD-47631280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2790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Land Promised was Fulfilled.                        </a:t>
            </a:r>
            <a:r>
              <a:rPr lang="en-US" sz="3200" b="1" dirty="0">
                <a:solidFill>
                  <a:srgbClr val="FF0000"/>
                </a:solidFill>
              </a:rPr>
              <a:t>Josh. 21:43-45; Neh. 9:8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It Has Been the Last Days Since Acts 2.            </a:t>
            </a:r>
            <a:r>
              <a:rPr lang="en-US" sz="3200" b="1" dirty="0">
                <a:solidFill>
                  <a:srgbClr val="FF0000"/>
                </a:solidFill>
              </a:rPr>
              <a:t>Acts 2:16-17; Heb. 1:1-2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Promised Kingdom Did Arrive.                    </a:t>
            </a:r>
            <a:r>
              <a:rPr lang="en-US" sz="3200" b="1" dirty="0">
                <a:solidFill>
                  <a:srgbClr val="FF0000"/>
                </a:solidFill>
              </a:rPr>
              <a:t>Heb. 12:28; Rev. 1:5-6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Church is not a Last-Minute Idea.                </a:t>
            </a:r>
            <a:r>
              <a:rPr lang="en-US" sz="3200" b="1" dirty="0">
                <a:solidFill>
                  <a:srgbClr val="FF0000"/>
                </a:solidFill>
              </a:rPr>
              <a:t>Matt. 16:18; Acts 20:28; Eph. 3:10-11</a:t>
            </a:r>
          </a:p>
        </p:txBody>
      </p:sp>
    </p:spTree>
    <p:extLst>
      <p:ext uri="{BB962C8B-B14F-4D97-AF65-F5344CB8AC3E}">
        <p14:creationId xmlns:p14="http://schemas.microsoft.com/office/powerpoint/2010/main" val="32247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4AA14-E8BB-72D2-53DF-2847828DA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End Times Confusion:</a:t>
            </a:r>
            <a:br>
              <a:rPr lang="en-US" b="1" dirty="0"/>
            </a:br>
            <a:r>
              <a:rPr lang="en-US" sz="3600" b="1" dirty="0">
                <a:solidFill>
                  <a:srgbClr val="FF0000"/>
                </a:solidFill>
              </a:rPr>
              <a:t>1 Cor. 14:33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3A079-10B0-9428-6EFD-47631280A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845733"/>
            <a:ext cx="7543800" cy="42790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God Does Not Have Two Plans of Salvation. </a:t>
            </a:r>
            <a:r>
              <a:rPr lang="en-US" sz="3200" b="1" dirty="0">
                <a:solidFill>
                  <a:srgbClr val="FF0000"/>
                </a:solidFill>
              </a:rPr>
              <a:t>Acts 10:34-35; 15:7-9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Jesus Is Reigning Right Now.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Cor. 15:23-28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There Are No Signs That </a:t>
            </a:r>
            <a:r>
              <a:rPr lang="en-US" sz="3200" b="1">
                <a:solidFill>
                  <a:schemeClr val="tx1"/>
                </a:solidFill>
              </a:rPr>
              <a:t>Preceed</a:t>
            </a:r>
            <a:r>
              <a:rPr lang="en-US" sz="3200" b="1" dirty="0">
                <a:solidFill>
                  <a:schemeClr val="tx1"/>
                </a:solidFill>
              </a:rPr>
              <a:t> the Second Coming. </a:t>
            </a:r>
            <a:r>
              <a:rPr lang="en-US" sz="3200" b="1" dirty="0">
                <a:solidFill>
                  <a:srgbClr val="FF0000"/>
                </a:solidFill>
              </a:rPr>
              <a:t>1 Thess. 5:1-3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No Secret or Silent Coming For Christians Only. </a:t>
            </a:r>
            <a:r>
              <a:rPr lang="en-US" sz="3200" b="1" dirty="0">
                <a:solidFill>
                  <a:srgbClr val="FF0000"/>
                </a:solidFill>
              </a:rPr>
              <a:t>1 Thess. 4:13-18</a:t>
            </a:r>
          </a:p>
        </p:txBody>
      </p:sp>
    </p:spTree>
    <p:extLst>
      <p:ext uri="{BB962C8B-B14F-4D97-AF65-F5344CB8AC3E}">
        <p14:creationId xmlns:p14="http://schemas.microsoft.com/office/powerpoint/2010/main" val="19473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118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End Times Confusion: 1 Cor. 14:33</vt:lpstr>
      <vt:lpstr>End Times Confusion: 1 Cor. 14:33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Hugh</cp:lastModifiedBy>
  <cp:revision>4</cp:revision>
  <cp:lastPrinted>2024-01-09T23:59:58Z</cp:lastPrinted>
  <dcterms:created xsi:type="dcterms:W3CDTF">2024-01-08T18:43:37Z</dcterms:created>
  <dcterms:modified xsi:type="dcterms:W3CDTF">2024-01-15T02:41:28Z</dcterms:modified>
</cp:coreProperties>
</file>