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6" r:id="rId3"/>
    <p:sldId id="257" r:id="rId4"/>
    <p:sldId id="260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E97F9C-2FB4-451B-9609-547359C58C1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E31B2A-91F7-43FB-9DB6-636E97D1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1B2A-91F7-43FB-9DB6-636E97D1B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1B2A-91F7-43FB-9DB6-636E97D1B9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1B2A-91F7-43FB-9DB6-636E97D1B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4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0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1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6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5C0127-7044-4EA9-B931-4D76A71817F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E1D818-EEAC-472B-A719-5CD646FEC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77475-92ED-F4CE-91B8-9E5AEEC06C9A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2E1E-E5CD-50CF-5291-7BF95B328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E4BD2-C3D3-64F2-8583-D7B1F49CC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05A51F3C-8A98-8B5C-322E-E8BC4D876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44D8-CD6B-D6D2-B115-C33B97F6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Putting On Love: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Col. 3:14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C08C-A264-9397-C900-B022130AB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Love Governs All: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Love is above all other godly traits.              </a:t>
            </a:r>
            <a:r>
              <a:rPr lang="en-US" sz="3200" b="1" dirty="0">
                <a:solidFill>
                  <a:srgbClr val="FF0000"/>
                </a:solidFill>
              </a:rPr>
              <a:t>Col. 3:12-14; 1 Pet. 4:8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Love is the very core of Christianity.              </a:t>
            </a:r>
            <a:r>
              <a:rPr lang="en-US" sz="3200" b="1" dirty="0">
                <a:solidFill>
                  <a:srgbClr val="FF0000"/>
                </a:solidFill>
              </a:rPr>
              <a:t>1 Jn. 4:19; Rom. 5:8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Everything else flows out from love.   </a:t>
            </a:r>
            <a:r>
              <a:rPr lang="en-US" sz="3200" b="1" dirty="0">
                <a:solidFill>
                  <a:srgbClr val="FF0000"/>
                </a:solidFill>
              </a:rPr>
              <a:t>Matt. 22:36-40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44D8-CD6B-D6D2-B115-C33B97F6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Putting On Love: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Col. 3:14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C08C-A264-9397-C900-B022130AB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679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Love Governs All: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Love Is a Verb: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Love actively seeks the good of others. </a:t>
            </a:r>
            <a:r>
              <a:rPr lang="en-US" sz="3200" b="1" dirty="0">
                <a:solidFill>
                  <a:srgbClr val="FF0000"/>
                </a:solidFill>
              </a:rPr>
              <a:t>Matt. 22:37-40; 7:12; Phil. 2:3-5</a:t>
            </a: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great love passage. </a:t>
            </a:r>
            <a:r>
              <a:rPr lang="en-US" sz="3200" b="1" dirty="0">
                <a:solidFill>
                  <a:srgbClr val="FF0000"/>
                </a:solidFill>
              </a:rPr>
              <a:t>1 Cor. 13:4-8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“Because I love you …”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Take each trait and rephrase it as a positive action that you do because of love.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1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44D8-CD6B-D6D2-B115-C33B97F6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Putting On Love: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Col. 3:14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C08C-A264-9397-C900-B022130AB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5006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Love Governs All: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Love Is a Verb: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Love Abounds: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Always can grow in love.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Thess. 4:9-10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Meditate on love passages and pray for guidance. </a:t>
            </a:r>
            <a:r>
              <a:rPr lang="en-US" sz="3200" b="1" dirty="0">
                <a:solidFill>
                  <a:srgbClr val="FF0000"/>
                </a:solidFill>
              </a:rPr>
              <a:t>Ps. 119:11; Jas. 1:5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Obey what God has put in His word about love. </a:t>
            </a:r>
            <a:r>
              <a:rPr lang="en-US" sz="3200" b="1" dirty="0">
                <a:solidFill>
                  <a:srgbClr val="FF0000"/>
                </a:solidFill>
              </a:rPr>
              <a:t>Jas. 1:22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1 Cor. 13; 1 Jn. 3:16-18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</TotalTime>
  <Words>197</Words>
  <Application>Microsoft Office PowerPoint</Application>
  <PresentationFormat>On-screen Show (4:3)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Putting On Love: Col. 3:14</vt:lpstr>
      <vt:lpstr>Putting On Love: Col. 3:14</vt:lpstr>
      <vt:lpstr>Putting On Love: Col. 3:14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7</cp:revision>
  <cp:lastPrinted>2024-04-05T22:43:09Z</cp:lastPrinted>
  <dcterms:created xsi:type="dcterms:W3CDTF">2024-04-02T22:49:34Z</dcterms:created>
  <dcterms:modified xsi:type="dcterms:W3CDTF">2024-04-07T14:39:07Z</dcterms:modified>
</cp:coreProperties>
</file>